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42"/>
  </p:notesMasterIdLst>
  <p:sldIdLst>
    <p:sldId id="257" r:id="rId2"/>
    <p:sldId id="327" r:id="rId3"/>
    <p:sldId id="360" r:id="rId4"/>
    <p:sldId id="328" r:id="rId5"/>
    <p:sldId id="361" r:id="rId6"/>
    <p:sldId id="362" r:id="rId7"/>
    <p:sldId id="363" r:id="rId8"/>
    <p:sldId id="364" r:id="rId9"/>
    <p:sldId id="366" r:id="rId10"/>
    <p:sldId id="367" r:id="rId11"/>
    <p:sldId id="368" r:id="rId12"/>
    <p:sldId id="369" r:id="rId13"/>
    <p:sldId id="370" r:id="rId14"/>
    <p:sldId id="371" r:id="rId15"/>
    <p:sldId id="372" r:id="rId16"/>
    <p:sldId id="373" r:id="rId17"/>
    <p:sldId id="374" r:id="rId18"/>
    <p:sldId id="375" r:id="rId19"/>
    <p:sldId id="376" r:id="rId20"/>
    <p:sldId id="377" r:id="rId21"/>
    <p:sldId id="379" r:id="rId22"/>
    <p:sldId id="380" r:id="rId23"/>
    <p:sldId id="381" r:id="rId24"/>
    <p:sldId id="400" r:id="rId25"/>
    <p:sldId id="384" r:id="rId26"/>
    <p:sldId id="385" r:id="rId27"/>
    <p:sldId id="386" r:id="rId28"/>
    <p:sldId id="387" r:id="rId29"/>
    <p:sldId id="388" r:id="rId30"/>
    <p:sldId id="389" r:id="rId31"/>
    <p:sldId id="390" r:id="rId32"/>
    <p:sldId id="391" r:id="rId33"/>
    <p:sldId id="392" r:id="rId34"/>
    <p:sldId id="393" r:id="rId35"/>
    <p:sldId id="394" r:id="rId36"/>
    <p:sldId id="395" r:id="rId37"/>
    <p:sldId id="396" r:id="rId38"/>
    <p:sldId id="397" r:id="rId39"/>
    <p:sldId id="398" r:id="rId40"/>
    <p:sldId id="399" r:id="rId41"/>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65" autoAdjust="0"/>
    <p:restoredTop sz="86595" autoAdjust="0"/>
  </p:normalViewPr>
  <p:slideViewPr>
    <p:cSldViewPr snapToGrid="0">
      <p:cViewPr varScale="1">
        <p:scale>
          <a:sx n="109" d="100"/>
          <a:sy n="109" d="100"/>
        </p:scale>
        <p:origin x="64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7DE4CC-98E8-463F-802B-C8799E530B2A}" type="datetimeFigureOut">
              <a:rPr lang="zh-TW" altLang="en-US" smtClean="0"/>
              <a:t>2025/1/7</a:t>
            </a:fld>
            <a:endParaRPr lang="zh-TW" alt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5DDBDC-380C-4DD5-AFD7-6EA4E9CACEA6}" type="slidenum">
              <a:rPr lang="zh-TW" altLang="en-US" smtClean="0"/>
              <a:t>‹#›</a:t>
            </a:fld>
            <a:endParaRPr lang="zh-TW" altLang="en-US"/>
          </a:p>
        </p:txBody>
      </p:sp>
    </p:spTree>
    <p:extLst>
      <p:ext uri="{BB962C8B-B14F-4D97-AF65-F5344CB8AC3E}">
        <p14:creationId xmlns:p14="http://schemas.microsoft.com/office/powerpoint/2010/main" val="1807663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12</a:t>
            </a:fld>
            <a:endParaRPr lang="zh-TW" altLang="en-US"/>
          </a:p>
        </p:txBody>
      </p:sp>
    </p:spTree>
    <p:extLst>
      <p:ext uri="{BB962C8B-B14F-4D97-AF65-F5344CB8AC3E}">
        <p14:creationId xmlns:p14="http://schemas.microsoft.com/office/powerpoint/2010/main" val="800546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14</a:t>
            </a:fld>
            <a:endParaRPr lang="zh-TW" altLang="en-US"/>
          </a:p>
        </p:txBody>
      </p:sp>
    </p:spTree>
    <p:extLst>
      <p:ext uri="{BB962C8B-B14F-4D97-AF65-F5344CB8AC3E}">
        <p14:creationId xmlns:p14="http://schemas.microsoft.com/office/powerpoint/2010/main" val="29927266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16</a:t>
            </a:fld>
            <a:endParaRPr lang="zh-TW" altLang="en-US"/>
          </a:p>
        </p:txBody>
      </p:sp>
    </p:spTree>
    <p:extLst>
      <p:ext uri="{BB962C8B-B14F-4D97-AF65-F5344CB8AC3E}">
        <p14:creationId xmlns:p14="http://schemas.microsoft.com/office/powerpoint/2010/main" val="1660330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19</a:t>
            </a:fld>
            <a:endParaRPr lang="zh-TW" altLang="en-US"/>
          </a:p>
        </p:txBody>
      </p:sp>
    </p:spTree>
    <p:extLst>
      <p:ext uri="{BB962C8B-B14F-4D97-AF65-F5344CB8AC3E}">
        <p14:creationId xmlns:p14="http://schemas.microsoft.com/office/powerpoint/2010/main" val="2607808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Following the arrow in the slide, we can see the relationship between mes_process_step and mes_process_operation_type through mes_process_operation_step_rel. </a:t>
            </a:r>
          </a:p>
          <a:p>
            <a:r>
              <a:rPr lang="en-US"/>
              <a:t>Here I have an additional query to join the tables together to clearly show the information of the steps.</a:t>
            </a:r>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20</a:t>
            </a:fld>
            <a:endParaRPr lang="zh-TW" altLang="en-US"/>
          </a:p>
        </p:txBody>
      </p:sp>
    </p:spTree>
    <p:extLst>
      <p:ext uri="{BB962C8B-B14F-4D97-AF65-F5344CB8AC3E}">
        <p14:creationId xmlns:p14="http://schemas.microsoft.com/office/powerpoint/2010/main" val="2015363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5DDBDC-380C-4DD5-AFD7-6EA4E9CACEA6}" type="slidenum">
              <a:rPr lang="zh-TW" altLang="en-US" smtClean="0"/>
              <a:t>32</a:t>
            </a:fld>
            <a:endParaRPr lang="zh-TW" altLang="en-US"/>
          </a:p>
        </p:txBody>
      </p:sp>
    </p:spTree>
    <p:extLst>
      <p:ext uri="{BB962C8B-B14F-4D97-AF65-F5344CB8AC3E}">
        <p14:creationId xmlns:p14="http://schemas.microsoft.com/office/powerpoint/2010/main" val="28063821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標題投影片">
    <p:spTree>
      <p:nvGrpSpPr>
        <p:cNvPr id="1" name=""/>
        <p:cNvGrpSpPr/>
        <p:nvPr/>
      </p:nvGrpSpPr>
      <p:grpSpPr>
        <a:xfrm>
          <a:off x="0" y="0"/>
          <a:ext cx="0" cy="0"/>
          <a:chOff x="0" y="0"/>
          <a:chExt cx="0" cy="0"/>
        </a:xfrm>
      </p:grpSpPr>
      <p:sp>
        <p:nvSpPr>
          <p:cNvPr id="11" name="標題 1">
            <a:extLst>
              <a:ext uri="{FF2B5EF4-FFF2-40B4-BE49-F238E27FC236}">
                <a16:creationId xmlns:a16="http://schemas.microsoft.com/office/drawing/2014/main" id="{29DB1F91-F3C0-1C41-8B1F-99AD4C7190E1}"/>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12" name="Group 11">
            <a:extLst>
              <a:ext uri="{FF2B5EF4-FFF2-40B4-BE49-F238E27FC236}">
                <a16:creationId xmlns:a16="http://schemas.microsoft.com/office/drawing/2014/main" id="{3A490703-5CF1-F342-8A87-25A62EEA5B12}"/>
              </a:ext>
            </a:extLst>
          </p:cNvPr>
          <p:cNvGrpSpPr/>
          <p:nvPr userDrawn="1"/>
        </p:nvGrpSpPr>
        <p:grpSpPr>
          <a:xfrm>
            <a:off x="0" y="2926293"/>
            <a:ext cx="4490344" cy="154257"/>
            <a:chOff x="2055030" y="1463669"/>
            <a:chExt cx="2304256" cy="544908"/>
          </a:xfrm>
        </p:grpSpPr>
        <p:sp>
          <p:nvSpPr>
            <p:cNvPr id="13" name="Rectangle 4">
              <a:extLst>
                <a:ext uri="{FF2B5EF4-FFF2-40B4-BE49-F238E27FC236}">
                  <a16:creationId xmlns:a16="http://schemas.microsoft.com/office/drawing/2014/main" id="{C90F8825-CF3E-7241-B646-5D22FFC1C453}"/>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6">
              <a:extLst>
                <a:ext uri="{FF2B5EF4-FFF2-40B4-BE49-F238E27FC236}">
                  <a16:creationId xmlns:a16="http://schemas.microsoft.com/office/drawing/2014/main" id="{D9F1AA71-AECE-AB4A-8C88-BBE4393816F8}"/>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Rectangle 7">
              <a:extLst>
                <a:ext uri="{FF2B5EF4-FFF2-40B4-BE49-F238E27FC236}">
                  <a16:creationId xmlns:a16="http://schemas.microsoft.com/office/drawing/2014/main" id="{D2E208FA-1544-1241-925C-B9FFBA03DC8A}"/>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2" name="Rectangle 8">
              <a:extLst>
                <a:ext uri="{FF2B5EF4-FFF2-40B4-BE49-F238E27FC236}">
                  <a16:creationId xmlns:a16="http://schemas.microsoft.com/office/drawing/2014/main" id="{528D59CD-8519-CC4A-A51E-3659B145CC81}"/>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23" name="日期版面配置區 3">
            <a:extLst>
              <a:ext uri="{FF2B5EF4-FFF2-40B4-BE49-F238E27FC236}">
                <a16:creationId xmlns:a16="http://schemas.microsoft.com/office/drawing/2014/main" id="{43F2F35F-A40A-0D4D-9BF9-63014AD3F4C4}"/>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2025/1/7</a:t>
            </a:fld>
            <a:endParaRPr kumimoji="1" lang="zh-TW" altLang="en-US">
              <a:solidFill>
                <a:schemeClr val="accent1">
                  <a:lumMod val="50000"/>
                </a:schemeClr>
              </a:solidFill>
            </a:endParaRPr>
          </a:p>
        </p:txBody>
      </p:sp>
      <p:sp>
        <p:nvSpPr>
          <p:cNvPr id="10" name="文字方塊 9">
            <a:extLst>
              <a:ext uri="{FF2B5EF4-FFF2-40B4-BE49-F238E27FC236}">
                <a16:creationId xmlns:a16="http://schemas.microsoft.com/office/drawing/2014/main" id="{7B09D2BB-DFEF-094A-B266-F6346FFAB47D}"/>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54362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標題投影片">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3280493E-6F22-654A-902D-6A077DEF10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4" name="直角三角形 13">
            <a:extLst>
              <a:ext uri="{FF2B5EF4-FFF2-40B4-BE49-F238E27FC236}">
                <a16:creationId xmlns:a16="http://schemas.microsoft.com/office/drawing/2014/main" id="{CD273A34-142E-0B4B-B011-BC4F2E7D97AE}"/>
              </a:ext>
            </a:extLst>
          </p:cNvPr>
          <p:cNvSpPr/>
          <p:nvPr userDrawn="1"/>
        </p:nvSpPr>
        <p:spPr>
          <a:xfrm rot="16200000">
            <a:off x="11411903" y="6077902"/>
            <a:ext cx="717613" cy="84258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1" name="直角三角形 20">
            <a:extLst>
              <a:ext uri="{FF2B5EF4-FFF2-40B4-BE49-F238E27FC236}">
                <a16:creationId xmlns:a16="http://schemas.microsoft.com/office/drawing/2014/main" id="{F3F4B863-CB69-5247-9EFB-6208004DA934}"/>
              </a:ext>
            </a:extLst>
          </p:cNvPr>
          <p:cNvSpPr/>
          <p:nvPr userDrawn="1"/>
        </p:nvSpPr>
        <p:spPr>
          <a:xfrm rot="16200000">
            <a:off x="11500340" y="6165142"/>
            <a:ext cx="644769" cy="73855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2" name="直角三角形 21">
            <a:extLst>
              <a:ext uri="{FF2B5EF4-FFF2-40B4-BE49-F238E27FC236}">
                <a16:creationId xmlns:a16="http://schemas.microsoft.com/office/drawing/2014/main" id="{9C3657AF-9BE6-D44A-9D9F-509D21584AF9}"/>
              </a:ext>
            </a:extLst>
          </p:cNvPr>
          <p:cNvSpPr/>
          <p:nvPr userDrawn="1"/>
        </p:nvSpPr>
        <p:spPr>
          <a:xfrm rot="16200000">
            <a:off x="11981833" y="6648994"/>
            <a:ext cx="205876" cy="214459"/>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23" name="文字方塊 22">
            <a:extLst>
              <a:ext uri="{FF2B5EF4-FFF2-40B4-BE49-F238E27FC236}">
                <a16:creationId xmlns:a16="http://schemas.microsoft.com/office/drawing/2014/main" id="{35934A32-5F05-FF4C-81CE-29E0A0AF8133}"/>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a:solidFill>
                <a:schemeClr val="bg1">
                  <a:lumMod val="95000"/>
                </a:schemeClr>
              </a:solidFill>
              <a:latin typeface="Arial" panose="020B0604020202020204" pitchFamily="34" charset="0"/>
              <a:cs typeface="Arial" panose="020B0604020202020204" pitchFamily="34" charset="0"/>
            </a:endParaRPr>
          </a:p>
        </p:txBody>
      </p:sp>
      <p:sp>
        <p:nvSpPr>
          <p:cNvPr id="25" name="標題 1">
            <a:extLst>
              <a:ext uri="{FF2B5EF4-FFF2-40B4-BE49-F238E27FC236}">
                <a16:creationId xmlns:a16="http://schemas.microsoft.com/office/drawing/2014/main" id="{951B82C1-9453-AE4F-A633-EA378D1A7F3A}"/>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26" name="Group 11">
            <a:extLst>
              <a:ext uri="{FF2B5EF4-FFF2-40B4-BE49-F238E27FC236}">
                <a16:creationId xmlns:a16="http://schemas.microsoft.com/office/drawing/2014/main" id="{DF626049-2362-1B4A-8611-2E6EB9F0C508}"/>
              </a:ext>
            </a:extLst>
          </p:cNvPr>
          <p:cNvGrpSpPr/>
          <p:nvPr userDrawn="1"/>
        </p:nvGrpSpPr>
        <p:grpSpPr>
          <a:xfrm>
            <a:off x="0" y="2926293"/>
            <a:ext cx="4490344" cy="154257"/>
            <a:chOff x="2055030" y="1463669"/>
            <a:chExt cx="2304256" cy="544908"/>
          </a:xfrm>
        </p:grpSpPr>
        <p:sp>
          <p:nvSpPr>
            <p:cNvPr id="27" name="Rectangle 4">
              <a:extLst>
                <a:ext uri="{FF2B5EF4-FFF2-40B4-BE49-F238E27FC236}">
                  <a16:creationId xmlns:a16="http://schemas.microsoft.com/office/drawing/2014/main" id="{C2F8C225-1CCB-5D43-83A7-6FE6910AC50E}"/>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6">
              <a:extLst>
                <a:ext uri="{FF2B5EF4-FFF2-40B4-BE49-F238E27FC236}">
                  <a16:creationId xmlns:a16="http://schemas.microsoft.com/office/drawing/2014/main" id="{1948012A-C1A6-5D4D-8CCF-92A0EB48C373}"/>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Rectangle 7">
              <a:extLst>
                <a:ext uri="{FF2B5EF4-FFF2-40B4-BE49-F238E27FC236}">
                  <a16:creationId xmlns:a16="http://schemas.microsoft.com/office/drawing/2014/main" id="{A7CFB49A-2520-6B46-947B-898F91CD4EBB}"/>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30" name="Rectangle 8">
              <a:extLst>
                <a:ext uri="{FF2B5EF4-FFF2-40B4-BE49-F238E27FC236}">
                  <a16:creationId xmlns:a16="http://schemas.microsoft.com/office/drawing/2014/main" id="{E9959DBA-BB10-D34F-9970-67CD1542CB36}"/>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31" name="日期版面配置區 3">
            <a:extLst>
              <a:ext uri="{FF2B5EF4-FFF2-40B4-BE49-F238E27FC236}">
                <a16:creationId xmlns:a16="http://schemas.microsoft.com/office/drawing/2014/main" id="{FDD627A8-6242-8744-A71E-ED2B250EE2F4}"/>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2025/1/7</a:t>
            </a:fld>
            <a:endParaRPr kumimoji="1" lang="zh-TW" altLang="en-US">
              <a:solidFill>
                <a:schemeClr val="accent1">
                  <a:lumMod val="50000"/>
                </a:schemeClr>
              </a:solidFill>
            </a:endParaRPr>
          </a:p>
        </p:txBody>
      </p:sp>
      <p:sp>
        <p:nvSpPr>
          <p:cNvPr id="16" name="文字方塊 15">
            <a:extLst>
              <a:ext uri="{FF2B5EF4-FFF2-40B4-BE49-F238E27FC236}">
                <a16:creationId xmlns:a16="http://schemas.microsoft.com/office/drawing/2014/main" id="{39C2D239-9392-6A4A-89A3-08F1FD75B00A}"/>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a:solidFill>
                <a:schemeClr val="accent1">
                  <a:lumMod val="50000"/>
                </a:schemeClr>
              </a:solidFill>
              <a:latin typeface="Arial" panose="020B0604020202020204" pitchFamily="34" charset="0"/>
              <a:cs typeface="Arial" panose="020B0604020202020204" pitchFamily="34" charset="0"/>
            </a:endParaRPr>
          </a:p>
        </p:txBody>
      </p:sp>
      <p:pic>
        <p:nvPicPr>
          <p:cNvPr id="17" name="圖片 16">
            <a:extLst>
              <a:ext uri="{FF2B5EF4-FFF2-40B4-BE49-F238E27FC236}">
                <a16:creationId xmlns:a16="http://schemas.microsoft.com/office/drawing/2014/main" id="{3E47D62B-ABA0-9949-8BF4-E6A23FE8C72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96041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標題投影片">
    <p:spTree>
      <p:nvGrpSpPr>
        <p:cNvPr id="1" name=""/>
        <p:cNvGrpSpPr/>
        <p:nvPr/>
      </p:nvGrpSpPr>
      <p:grpSpPr>
        <a:xfrm>
          <a:off x="0" y="0"/>
          <a:ext cx="0" cy="0"/>
          <a:chOff x="0" y="0"/>
          <a:chExt cx="0" cy="0"/>
        </a:xfrm>
      </p:grpSpPr>
      <p:sp>
        <p:nvSpPr>
          <p:cNvPr id="8" name="標題 1">
            <a:extLst>
              <a:ext uri="{FF2B5EF4-FFF2-40B4-BE49-F238E27FC236}">
                <a16:creationId xmlns:a16="http://schemas.microsoft.com/office/drawing/2014/main" id="{0691B2B1-3799-5646-A265-A3C498B9AEE9}"/>
              </a:ext>
            </a:extLst>
          </p:cNvPr>
          <p:cNvSpPr>
            <a:spLocks noGrp="1"/>
          </p:cNvSpPr>
          <p:nvPr>
            <p:ph type="title" hasCustomPrompt="1"/>
          </p:nvPr>
        </p:nvSpPr>
        <p:spPr>
          <a:xfrm>
            <a:off x="933505" y="2405741"/>
            <a:ext cx="9766300" cy="404085"/>
          </a:xfrm>
          <a:prstGeom prst="rect">
            <a:avLst/>
          </a:prstGeom>
        </p:spPr>
        <p:txBody>
          <a:bodyPr/>
          <a:lstStyle>
            <a:lvl1pPr>
              <a:defRPr sz="28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grpSp>
        <p:nvGrpSpPr>
          <p:cNvPr id="15" name="Group 11">
            <a:extLst>
              <a:ext uri="{FF2B5EF4-FFF2-40B4-BE49-F238E27FC236}">
                <a16:creationId xmlns:a16="http://schemas.microsoft.com/office/drawing/2014/main" id="{7890E788-FF47-974F-8E42-B327D784ED8A}"/>
              </a:ext>
            </a:extLst>
          </p:cNvPr>
          <p:cNvGrpSpPr/>
          <p:nvPr userDrawn="1"/>
        </p:nvGrpSpPr>
        <p:grpSpPr>
          <a:xfrm>
            <a:off x="0" y="2926293"/>
            <a:ext cx="4490344" cy="154257"/>
            <a:chOff x="2055030" y="1463669"/>
            <a:chExt cx="2304256" cy="544908"/>
          </a:xfrm>
        </p:grpSpPr>
        <p:sp>
          <p:nvSpPr>
            <p:cNvPr id="16" name="Rectangle 4">
              <a:extLst>
                <a:ext uri="{FF2B5EF4-FFF2-40B4-BE49-F238E27FC236}">
                  <a16:creationId xmlns:a16="http://schemas.microsoft.com/office/drawing/2014/main" id="{36FE5778-0DCB-8F45-8548-D4E2009E4571}"/>
                </a:ext>
              </a:extLst>
            </p:cNvPr>
            <p:cNvSpPr/>
            <p:nvPr/>
          </p:nvSpPr>
          <p:spPr>
            <a:xfrm>
              <a:off x="2055030" y="1463669"/>
              <a:ext cx="330377" cy="544908"/>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6">
              <a:extLst>
                <a:ext uri="{FF2B5EF4-FFF2-40B4-BE49-F238E27FC236}">
                  <a16:creationId xmlns:a16="http://schemas.microsoft.com/office/drawing/2014/main" id="{A45DBCA8-278E-5042-814C-4CFC3C592CEF}"/>
                </a:ext>
              </a:extLst>
            </p:cNvPr>
            <p:cNvSpPr/>
            <p:nvPr/>
          </p:nvSpPr>
          <p:spPr>
            <a:xfrm>
              <a:off x="2385407" y="1463669"/>
              <a:ext cx="821751" cy="544908"/>
            </a:xfrm>
            <a:prstGeom prst="rect">
              <a:avLst/>
            </a:prstGeom>
            <a:solidFill>
              <a:schemeClr val="accent1">
                <a:lumMod val="60000"/>
                <a:lumOff val="4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7">
              <a:extLst>
                <a:ext uri="{FF2B5EF4-FFF2-40B4-BE49-F238E27FC236}">
                  <a16:creationId xmlns:a16="http://schemas.microsoft.com/office/drawing/2014/main" id="{0179EFEF-D0E2-B944-8AFA-E9DFCA2CEF35}"/>
                </a:ext>
              </a:extLst>
            </p:cNvPr>
            <p:cNvSpPr/>
            <p:nvPr/>
          </p:nvSpPr>
          <p:spPr>
            <a:xfrm>
              <a:off x="3207158" y="1463669"/>
              <a:ext cx="330377" cy="544908"/>
            </a:xfrm>
            <a:prstGeom prst="rect">
              <a:avLst/>
            </a:prstGeom>
            <a:solidFill>
              <a:schemeClr val="accent1">
                <a:lumMod val="40000"/>
                <a:lumOff val="6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 name="Rectangle 8">
              <a:extLst>
                <a:ext uri="{FF2B5EF4-FFF2-40B4-BE49-F238E27FC236}">
                  <a16:creationId xmlns:a16="http://schemas.microsoft.com/office/drawing/2014/main" id="{78B11631-2A84-0542-A16D-8E4B51FC2D3C}"/>
                </a:ext>
              </a:extLst>
            </p:cNvPr>
            <p:cNvSpPr/>
            <p:nvPr/>
          </p:nvSpPr>
          <p:spPr>
            <a:xfrm>
              <a:off x="3537535" y="1463669"/>
              <a:ext cx="821751" cy="544908"/>
            </a:xfrm>
            <a:prstGeom prst="rect">
              <a:avLst/>
            </a:prstGeom>
            <a:solidFill>
              <a:schemeClr val="accent1">
                <a:lumMod val="75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10" name="日期版面配置區 3">
            <a:extLst>
              <a:ext uri="{FF2B5EF4-FFF2-40B4-BE49-F238E27FC236}">
                <a16:creationId xmlns:a16="http://schemas.microsoft.com/office/drawing/2014/main" id="{34C06D2E-8D58-534B-A517-34B483492CCD}"/>
              </a:ext>
            </a:extLst>
          </p:cNvPr>
          <p:cNvSpPr txBox="1">
            <a:spLocks/>
          </p:cNvSpPr>
          <p:nvPr userDrawn="1"/>
        </p:nvSpPr>
        <p:spPr>
          <a:xfrm>
            <a:off x="3035410" y="3188853"/>
            <a:ext cx="2743200" cy="365125"/>
          </a:xfrm>
          <a:prstGeom prst="rect">
            <a:avLst/>
          </a:prstGeom>
        </p:spPr>
        <p:txBody>
          <a:bodyPr vert="horz" lIns="91440" tIns="45720" rIns="91440" bIns="45720" rtlCol="0" anchor="ctr"/>
          <a:lstStyle>
            <a:defPPr>
              <a:defRPr lang="zh-TW"/>
            </a:defPPr>
            <a:lvl1pPr marL="0" algn="l" defTabSz="914400" rtl="0" eaLnBrk="1" latinLnBrk="0" hangingPunct="1">
              <a:defRPr sz="1600" kern="1200">
                <a:solidFill>
                  <a:schemeClr val="bg1"/>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41BB365-68FB-CB4F-AC35-9A06A4CBA751}" type="datetime1">
              <a:rPr kumimoji="1" lang="zh-TW" altLang="en-US" smtClean="0">
                <a:solidFill>
                  <a:schemeClr val="accent1">
                    <a:lumMod val="50000"/>
                  </a:schemeClr>
                </a:solidFill>
              </a:rPr>
              <a:pPr/>
              <a:t>2025/1/7</a:t>
            </a:fld>
            <a:endParaRPr kumimoji="1" lang="zh-TW" altLang="en-US">
              <a:solidFill>
                <a:schemeClr val="accent1">
                  <a:lumMod val="50000"/>
                </a:schemeClr>
              </a:solidFill>
            </a:endParaRPr>
          </a:p>
        </p:txBody>
      </p:sp>
      <p:sp>
        <p:nvSpPr>
          <p:cNvPr id="12" name="標題 1">
            <a:extLst>
              <a:ext uri="{FF2B5EF4-FFF2-40B4-BE49-F238E27FC236}">
                <a16:creationId xmlns:a16="http://schemas.microsoft.com/office/drawing/2014/main" id="{CE767D36-C70D-0D47-9347-88D95E1D3B36}"/>
              </a:ext>
            </a:extLst>
          </p:cNvPr>
          <p:cNvSpPr txBox="1">
            <a:spLocks/>
          </p:cNvSpPr>
          <p:nvPr userDrawn="1"/>
        </p:nvSpPr>
        <p:spPr>
          <a:xfrm>
            <a:off x="93304" y="6042059"/>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a:solidFill>
                  <a:schemeClr val="accent1">
                    <a:lumMod val="50000"/>
                  </a:schemeClr>
                </a:solidFill>
                <a:ea typeface="絡遺羹"/>
              </a:rPr>
              <a:t>This document contains proprietary and confidential information joint-developed by </a:t>
            </a:r>
            <a:r>
              <a:rPr lang="en-US" altLang="zh-TW" sz="1200" err="1">
                <a:solidFill>
                  <a:schemeClr val="accent1">
                    <a:lumMod val="50000"/>
                  </a:schemeClr>
                </a:solidFill>
                <a:ea typeface="絡遺羹"/>
              </a:rPr>
              <a:t>Fii</a:t>
            </a:r>
            <a:r>
              <a:rPr lang="en-US" altLang="zh-TW" sz="1200">
                <a:solidFill>
                  <a:schemeClr val="accent1">
                    <a:lumMod val="50000"/>
                  </a:schemeClr>
                </a:solidFill>
                <a:ea typeface="絡遺羹"/>
              </a:rPr>
              <a:t>. All rights and titles hereto remain with </a:t>
            </a:r>
            <a:r>
              <a:rPr lang="en-US" altLang="zh-TW" sz="1200" err="1">
                <a:solidFill>
                  <a:schemeClr val="accent1">
                    <a:lumMod val="50000"/>
                  </a:schemeClr>
                </a:solidFill>
                <a:ea typeface="絡遺羹"/>
              </a:rPr>
              <a:t>Fii</a:t>
            </a:r>
            <a:r>
              <a:rPr lang="en-US" altLang="zh-TW" sz="1200">
                <a:solidFill>
                  <a:schemeClr val="accent1">
                    <a:lumMod val="50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a:solidFill>
                <a:schemeClr val="accent1">
                  <a:lumMod val="50000"/>
                </a:schemeClr>
              </a:solidFill>
              <a:cs typeface="新細明體" pitchFamily="18" charset="-120"/>
            </a:endParaRPr>
          </a:p>
        </p:txBody>
      </p:sp>
    </p:spTree>
    <p:extLst>
      <p:ext uri="{BB962C8B-B14F-4D97-AF65-F5344CB8AC3E}">
        <p14:creationId xmlns:p14="http://schemas.microsoft.com/office/powerpoint/2010/main" val="42189731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標題投影片">
    <p:spTree>
      <p:nvGrpSpPr>
        <p:cNvPr id="1" name=""/>
        <p:cNvGrpSpPr/>
        <p:nvPr/>
      </p:nvGrpSpPr>
      <p:grpSpPr>
        <a:xfrm>
          <a:off x="0" y="0"/>
          <a:ext cx="0" cy="0"/>
          <a:chOff x="0" y="0"/>
          <a:chExt cx="0" cy="0"/>
        </a:xfrm>
      </p:grpSpPr>
      <p:grpSp>
        <p:nvGrpSpPr>
          <p:cNvPr id="3" name="Group 11">
            <a:extLst>
              <a:ext uri="{FF2B5EF4-FFF2-40B4-BE49-F238E27FC236}">
                <a16:creationId xmlns:a16="http://schemas.microsoft.com/office/drawing/2014/main" id="{AD761B8D-1B8C-A841-9F7C-DD4C66F289F1}"/>
              </a:ext>
            </a:extLst>
          </p:cNvPr>
          <p:cNvGrpSpPr/>
          <p:nvPr userDrawn="1"/>
        </p:nvGrpSpPr>
        <p:grpSpPr>
          <a:xfrm flipV="1">
            <a:off x="-4101" y="1098077"/>
            <a:ext cx="564684" cy="164370"/>
            <a:chOff x="2055030" y="1463669"/>
            <a:chExt cx="2304256" cy="544908"/>
          </a:xfrm>
          <a:solidFill>
            <a:schemeClr val="accent1">
              <a:lumMod val="75000"/>
            </a:schemeClr>
          </a:solidFill>
        </p:grpSpPr>
        <p:sp>
          <p:nvSpPr>
            <p:cNvPr id="4" name="Rectangle 4">
              <a:extLst>
                <a:ext uri="{FF2B5EF4-FFF2-40B4-BE49-F238E27FC236}">
                  <a16:creationId xmlns:a16="http://schemas.microsoft.com/office/drawing/2014/main" id="{4B66A15A-E69F-124C-9DF0-6C4DD6BF4AEF}"/>
                </a:ext>
              </a:extLst>
            </p:cNvPr>
            <p:cNvSpPr/>
            <p:nvPr/>
          </p:nvSpPr>
          <p:spPr>
            <a:xfrm>
              <a:off x="2055030" y="1463669"/>
              <a:ext cx="330377" cy="54490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6">
              <a:extLst>
                <a:ext uri="{FF2B5EF4-FFF2-40B4-BE49-F238E27FC236}">
                  <a16:creationId xmlns:a16="http://schemas.microsoft.com/office/drawing/2014/main" id="{A9A64A73-A921-3D4C-9B28-38ABBD70C524}"/>
                </a:ext>
              </a:extLst>
            </p:cNvPr>
            <p:cNvSpPr/>
            <p:nvPr/>
          </p:nvSpPr>
          <p:spPr>
            <a:xfrm>
              <a:off x="2385407" y="1463669"/>
              <a:ext cx="821751" cy="544908"/>
            </a:xfrm>
            <a:prstGeom prst="rect">
              <a:avLst/>
            </a:prstGeom>
            <a:grp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Rectangle 7">
              <a:extLst>
                <a:ext uri="{FF2B5EF4-FFF2-40B4-BE49-F238E27FC236}">
                  <a16:creationId xmlns:a16="http://schemas.microsoft.com/office/drawing/2014/main" id="{3C187F25-797C-BE4A-A1CA-2D8953E67DFB}"/>
                </a:ext>
              </a:extLst>
            </p:cNvPr>
            <p:cNvSpPr/>
            <p:nvPr/>
          </p:nvSpPr>
          <p:spPr>
            <a:xfrm>
              <a:off x="3207158" y="1463669"/>
              <a:ext cx="330377" cy="544908"/>
            </a:xfrm>
            <a:prstGeom prst="rect">
              <a:avLst/>
            </a:prstGeom>
            <a:grp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8">
              <a:extLst>
                <a:ext uri="{FF2B5EF4-FFF2-40B4-BE49-F238E27FC236}">
                  <a16:creationId xmlns:a16="http://schemas.microsoft.com/office/drawing/2014/main" id="{5DB57790-E31D-7F4B-823B-E4BF5F524F2B}"/>
                </a:ext>
              </a:extLst>
            </p:cNvPr>
            <p:cNvSpPr/>
            <p:nvPr/>
          </p:nvSpPr>
          <p:spPr>
            <a:xfrm>
              <a:off x="3537535" y="1463669"/>
              <a:ext cx="821751" cy="544908"/>
            </a:xfrm>
            <a:prstGeom prst="rect">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sp>
        <p:nvSpPr>
          <p:cNvPr id="8" name="矩形 7">
            <a:extLst>
              <a:ext uri="{FF2B5EF4-FFF2-40B4-BE49-F238E27FC236}">
                <a16:creationId xmlns:a16="http://schemas.microsoft.com/office/drawing/2014/main" id="{2588EC5B-E8A4-2E45-A905-F31DC729732C}"/>
              </a:ext>
            </a:extLst>
          </p:cNvPr>
          <p:cNvSpPr/>
          <p:nvPr userDrawn="1"/>
        </p:nvSpPr>
        <p:spPr>
          <a:xfrm>
            <a:off x="140584" y="988829"/>
            <a:ext cx="45719" cy="467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9" name="標題 1">
            <a:extLst>
              <a:ext uri="{FF2B5EF4-FFF2-40B4-BE49-F238E27FC236}">
                <a16:creationId xmlns:a16="http://schemas.microsoft.com/office/drawing/2014/main" id="{510DAFCD-BD90-8544-944B-136FF0F8B28E}"/>
              </a:ext>
            </a:extLst>
          </p:cNvPr>
          <p:cNvSpPr>
            <a:spLocks noGrp="1"/>
          </p:cNvSpPr>
          <p:nvPr>
            <p:ph type="title" hasCustomPrompt="1"/>
          </p:nvPr>
        </p:nvSpPr>
        <p:spPr>
          <a:xfrm>
            <a:off x="560581" y="978219"/>
            <a:ext cx="9766300" cy="404085"/>
          </a:xfrm>
          <a:prstGeom prst="rect">
            <a:avLst/>
          </a:prstGeom>
        </p:spPr>
        <p:txBody>
          <a:bodyPr/>
          <a:lstStyle>
            <a:lvl1pPr>
              <a:defRPr sz="2400">
                <a:solidFill>
                  <a:schemeClr val="accent2">
                    <a:lumMod val="75000"/>
                  </a:schemeClr>
                </a:solidFill>
                <a:latin typeface="Arial" panose="020B0604020202020204" pitchFamily="34" charset="0"/>
                <a:cs typeface="Arial" panose="020B0604020202020204" pitchFamily="34" charset="0"/>
              </a:defRPr>
            </a:lvl1pPr>
          </a:lstStyle>
          <a:p>
            <a:r>
              <a:rPr lang="id-ID" altLang="zh-TW" dirty="0"/>
              <a:t>PROJECT NAME</a:t>
            </a:r>
          </a:p>
        </p:txBody>
      </p:sp>
      <p:sp>
        <p:nvSpPr>
          <p:cNvPr id="10" name="文字方塊 9">
            <a:extLst>
              <a:ext uri="{FF2B5EF4-FFF2-40B4-BE49-F238E27FC236}">
                <a16:creationId xmlns:a16="http://schemas.microsoft.com/office/drawing/2014/main" id="{1C540AFE-7D36-AF4F-AF36-909FE96EE3D8}"/>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26326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標題投影片">
    <p:spTree>
      <p:nvGrpSpPr>
        <p:cNvPr id="1" name=""/>
        <p:cNvGrpSpPr/>
        <p:nvPr/>
      </p:nvGrpSpPr>
      <p:grpSpPr>
        <a:xfrm>
          <a:off x="0" y="0"/>
          <a:ext cx="0" cy="0"/>
          <a:chOff x="0" y="0"/>
          <a:chExt cx="0" cy="0"/>
        </a:xfrm>
      </p:grpSpPr>
      <p:sp>
        <p:nvSpPr>
          <p:cNvPr id="3" name="文字方塊 2">
            <a:extLst>
              <a:ext uri="{FF2B5EF4-FFF2-40B4-BE49-F238E27FC236}">
                <a16:creationId xmlns:a16="http://schemas.microsoft.com/office/drawing/2014/main" id="{59403926-1BEB-4340-8492-93E34E7B9200}"/>
              </a:ext>
            </a:extLst>
          </p:cNvPr>
          <p:cNvSpPr txBox="1"/>
          <p:nvPr userDrawn="1"/>
        </p:nvSpPr>
        <p:spPr>
          <a:xfrm>
            <a:off x="101600" y="6438900"/>
            <a:ext cx="1369286"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TW" sz="1400" err="1">
                <a:solidFill>
                  <a:schemeClr val="accent1">
                    <a:lumMod val="50000"/>
                  </a:schemeClr>
                </a:solidFill>
                <a:latin typeface="Arial" panose="020B0604020202020204" pitchFamily="34" charset="0"/>
                <a:cs typeface="Arial" panose="020B0604020202020204" pitchFamily="34" charset="0"/>
              </a:rPr>
              <a:t>Fii</a:t>
            </a:r>
            <a:r>
              <a:rPr kumimoji="1" lang="en-US" altLang="zh-TW" sz="1400">
                <a:solidFill>
                  <a:schemeClr val="accent1">
                    <a:lumMod val="50000"/>
                  </a:schemeClr>
                </a:solidFill>
                <a:latin typeface="Arial" panose="020B0604020202020204" pitchFamily="34" charset="0"/>
                <a:cs typeface="Arial" panose="020B0604020202020204" pitchFamily="34" charset="0"/>
              </a:rPr>
              <a:t> Confidential</a:t>
            </a:r>
            <a:endParaRPr kumimoji="1" lang="zh-TW" altLang="en-US" sz="1400">
              <a:solidFill>
                <a:schemeClr val="accent1">
                  <a:lumMod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1641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C1388EC-FD0B-A842-A555-8768AB937839}"/>
              </a:ext>
            </a:extLst>
          </p:cNvPr>
          <p:cNvSpPr txBox="1">
            <a:spLocks/>
          </p:cNvSpPr>
          <p:nvPr userDrawn="1"/>
        </p:nvSpPr>
        <p:spPr>
          <a:xfrm>
            <a:off x="93304" y="6042059"/>
            <a:ext cx="11704996" cy="520537"/>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400" kern="1200">
                <a:solidFill>
                  <a:schemeClr val="bg1">
                    <a:lumMod val="50000"/>
                  </a:schemeClr>
                </a:solidFill>
                <a:latin typeface="Arial" panose="020B0604020202020204" pitchFamily="34" charset="0"/>
                <a:ea typeface="+mj-ea"/>
                <a:cs typeface="Arial" panose="020B0604020202020204" pitchFamily="34" charset="0"/>
              </a:defRPr>
            </a:lvl1pPr>
          </a:lstStyle>
          <a:p>
            <a:pPr>
              <a:defRPr/>
            </a:pPr>
            <a:r>
              <a:rPr lang="en-US" altLang="zh-TW" sz="1200">
                <a:solidFill>
                  <a:schemeClr val="accent1">
                    <a:lumMod val="50000"/>
                  </a:schemeClr>
                </a:solidFill>
                <a:ea typeface="絡遺羹"/>
              </a:rPr>
              <a:t>This document contains proprietary and confidential information joint-developed by </a:t>
            </a:r>
            <a:r>
              <a:rPr lang="en-US" altLang="zh-TW" sz="1200" err="1">
                <a:solidFill>
                  <a:schemeClr val="accent1">
                    <a:lumMod val="50000"/>
                  </a:schemeClr>
                </a:solidFill>
                <a:ea typeface="絡遺羹"/>
              </a:rPr>
              <a:t>Fii</a:t>
            </a:r>
            <a:r>
              <a:rPr lang="en-US" altLang="zh-TW" sz="1200">
                <a:solidFill>
                  <a:schemeClr val="accent1">
                    <a:lumMod val="50000"/>
                  </a:schemeClr>
                </a:solidFill>
                <a:ea typeface="絡遺羹"/>
              </a:rPr>
              <a:t>. All rights and titles hereto remain with </a:t>
            </a:r>
            <a:r>
              <a:rPr lang="en-US" altLang="zh-TW" sz="1200" err="1">
                <a:solidFill>
                  <a:schemeClr val="accent1">
                    <a:lumMod val="50000"/>
                  </a:schemeClr>
                </a:solidFill>
                <a:ea typeface="絡遺羹"/>
              </a:rPr>
              <a:t>Fii</a:t>
            </a:r>
            <a:r>
              <a:rPr lang="en-US" altLang="zh-TW" sz="1200">
                <a:solidFill>
                  <a:schemeClr val="accent1">
                    <a:lumMod val="50000"/>
                  </a:schemeClr>
                </a:solidFill>
                <a:ea typeface="絡遺羹"/>
              </a:rPr>
              <a:t>. The recipient shall keep this document in strict confidence. The recipient shall not disclose or allow access to this document, in whole or in part, by third parties, nor use it for the benefit of the recipient or third parties. The recipient shall not change this document in form and substance by any means, including without limitation, decompile, reproduce, revise, and amend.</a:t>
            </a:r>
            <a:endParaRPr lang="en-US" altLang="zh-TW" sz="4800">
              <a:solidFill>
                <a:schemeClr val="accent1">
                  <a:lumMod val="50000"/>
                </a:schemeClr>
              </a:solidFill>
              <a:cs typeface="新細明體" pitchFamily="18" charset="-120"/>
            </a:endParaRPr>
          </a:p>
        </p:txBody>
      </p:sp>
    </p:spTree>
    <p:extLst>
      <p:ext uri="{BB962C8B-B14F-4D97-AF65-F5344CB8AC3E}">
        <p14:creationId xmlns:p14="http://schemas.microsoft.com/office/powerpoint/2010/main" val="18292152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Прямоугольник 6"/>
          <p:cNvSpPr/>
          <p:nvPr userDrawn="1"/>
        </p:nvSpPr>
        <p:spPr>
          <a:xfrm>
            <a:off x="0" y="-481"/>
            <a:ext cx="12192000" cy="685848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1" name="圖片 10">
            <a:extLst>
              <a:ext uri="{FF2B5EF4-FFF2-40B4-BE49-F238E27FC236}">
                <a16:creationId xmlns:a16="http://schemas.microsoft.com/office/drawing/2014/main" id="{2E03E664-1FD1-7243-A74B-15D036C6ABF0}"/>
              </a:ext>
            </a:extLst>
          </p:cNvPr>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779"/>
            <a:ext cx="12192000" cy="6856442"/>
          </a:xfrm>
          <a:prstGeom prst="rect">
            <a:avLst/>
          </a:prstGeom>
        </p:spPr>
      </p:pic>
      <p:sp>
        <p:nvSpPr>
          <p:cNvPr id="14" name="直角三角形 13">
            <a:extLst>
              <a:ext uri="{FF2B5EF4-FFF2-40B4-BE49-F238E27FC236}">
                <a16:creationId xmlns:a16="http://schemas.microsoft.com/office/drawing/2014/main" id="{163E6903-4D16-FE4D-8E85-4B22A9C88FF4}"/>
              </a:ext>
            </a:extLst>
          </p:cNvPr>
          <p:cNvSpPr/>
          <p:nvPr userDrawn="1"/>
        </p:nvSpPr>
        <p:spPr>
          <a:xfrm rot="16200000">
            <a:off x="11411903" y="6077902"/>
            <a:ext cx="717613" cy="84258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7" name="直角三角形 16">
            <a:extLst>
              <a:ext uri="{FF2B5EF4-FFF2-40B4-BE49-F238E27FC236}">
                <a16:creationId xmlns:a16="http://schemas.microsoft.com/office/drawing/2014/main" id="{770D4362-B6DC-F04B-AFFF-9CA810E4D783}"/>
              </a:ext>
            </a:extLst>
          </p:cNvPr>
          <p:cNvSpPr/>
          <p:nvPr userDrawn="1"/>
        </p:nvSpPr>
        <p:spPr>
          <a:xfrm rot="16200000">
            <a:off x="11500340" y="6165142"/>
            <a:ext cx="644769" cy="73855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8" name="直角三角形 17">
            <a:extLst>
              <a:ext uri="{FF2B5EF4-FFF2-40B4-BE49-F238E27FC236}">
                <a16:creationId xmlns:a16="http://schemas.microsoft.com/office/drawing/2014/main" id="{0019D317-9B45-0C46-AAA7-B1D52902B005}"/>
              </a:ext>
            </a:extLst>
          </p:cNvPr>
          <p:cNvSpPr/>
          <p:nvPr userDrawn="1"/>
        </p:nvSpPr>
        <p:spPr>
          <a:xfrm rot="16200000">
            <a:off x="11981833" y="6648994"/>
            <a:ext cx="205876" cy="214459"/>
          </a:xfrm>
          <a:prstGeom prst="rtTriangle">
            <a:avLst/>
          </a:prstGeom>
          <a:solidFill>
            <a:schemeClr val="accent1">
              <a:lumMod val="40000"/>
              <a:lumOff val="6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9" name="文字方塊 18">
            <a:extLst>
              <a:ext uri="{FF2B5EF4-FFF2-40B4-BE49-F238E27FC236}">
                <a16:creationId xmlns:a16="http://schemas.microsoft.com/office/drawing/2014/main" id="{4A584FB6-6D45-C045-8F9D-133DDE42C9D8}"/>
              </a:ext>
            </a:extLst>
          </p:cNvPr>
          <p:cNvSpPr txBox="1"/>
          <p:nvPr userDrawn="1"/>
        </p:nvSpPr>
        <p:spPr>
          <a:xfrm>
            <a:off x="11767655" y="6515342"/>
            <a:ext cx="404261" cy="276999"/>
          </a:xfrm>
          <a:prstGeom prst="rect">
            <a:avLst/>
          </a:prstGeom>
          <a:noFill/>
        </p:spPr>
        <p:txBody>
          <a:bodyPr wrap="square" rtlCol="0">
            <a:spAutoFit/>
          </a:bodyPr>
          <a:lstStyle/>
          <a:p>
            <a:fld id="{57F8395D-6B2C-124B-BD7D-517EA70004BA}" type="slidenum">
              <a:rPr kumimoji="1" lang="zh-TW" altLang="en-US" sz="1200" smtClean="0">
                <a:solidFill>
                  <a:schemeClr val="bg1">
                    <a:lumMod val="95000"/>
                  </a:schemeClr>
                </a:solidFill>
                <a:latin typeface="Arial" panose="020B0604020202020204" pitchFamily="34" charset="0"/>
                <a:cs typeface="Arial" panose="020B0604020202020204" pitchFamily="34" charset="0"/>
              </a:rPr>
              <a:pPr/>
              <a:t>‹#›</a:t>
            </a:fld>
            <a:endParaRPr kumimoji="1" lang="zh-TW" altLang="en-US" sz="1200">
              <a:solidFill>
                <a:schemeClr val="bg1">
                  <a:lumMod val="95000"/>
                </a:schemeClr>
              </a:solidFill>
              <a:latin typeface="Arial" panose="020B0604020202020204" pitchFamily="34" charset="0"/>
              <a:cs typeface="Arial" panose="020B0604020202020204" pitchFamily="34" charset="0"/>
            </a:endParaRPr>
          </a:p>
        </p:txBody>
      </p:sp>
      <p:pic>
        <p:nvPicPr>
          <p:cNvPr id="10" name="圖片 9">
            <a:extLst>
              <a:ext uri="{FF2B5EF4-FFF2-40B4-BE49-F238E27FC236}">
                <a16:creationId xmlns:a16="http://schemas.microsoft.com/office/drawing/2014/main" id="{1EBDBD28-DDAE-2841-9EED-E2B992D2535A}"/>
              </a:ext>
            </a:extLst>
          </p:cNvPr>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0709810" y="276134"/>
            <a:ext cx="1308100" cy="355600"/>
          </a:xfrm>
          <a:prstGeom prst="rect">
            <a:avLst/>
          </a:prstGeom>
        </p:spPr>
      </p:pic>
    </p:spTree>
    <p:extLst>
      <p:ext uri="{BB962C8B-B14F-4D97-AF65-F5344CB8AC3E}">
        <p14:creationId xmlns:p14="http://schemas.microsoft.com/office/powerpoint/2010/main" val="225874239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4.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4.png"/><Relationship Id="rId1" Type="http://schemas.openxmlformats.org/officeDocument/2006/relationships/slideLayout" Target="../slideLayouts/slideLayout4.x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p:cNvSpPr>
            <a:spLocks noGrp="1"/>
          </p:cNvSpPr>
          <p:nvPr>
            <p:ph type="title"/>
          </p:nvPr>
        </p:nvSpPr>
        <p:spPr>
          <a:xfrm>
            <a:off x="3083238" y="2726629"/>
            <a:ext cx="6025524" cy="750568"/>
          </a:xfrm>
        </p:spPr>
        <p:txBody>
          <a:bodyPr/>
          <a:lstStyle/>
          <a:p>
            <a:pPr algn="ctr"/>
            <a:r>
              <a:rPr lang="vi-VN" altLang="zh-TW" sz="4800"/>
              <a:t>MES</a:t>
            </a:r>
            <a:r>
              <a:rPr lang="en-US" altLang="zh-TW" sz="4800"/>
              <a:t> WORKFLOW</a:t>
            </a:r>
            <a:endParaRPr lang="zh-TW" altLang="en-US" sz="4800"/>
          </a:p>
        </p:txBody>
      </p:sp>
    </p:spTree>
    <p:extLst>
      <p:ext uri="{BB962C8B-B14F-4D97-AF65-F5344CB8AC3E}">
        <p14:creationId xmlns:p14="http://schemas.microsoft.com/office/powerpoint/2010/main" val="2838070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9ECA03-1E52-4811-B351-17447784C97A}"/>
              </a:ext>
            </a:extLst>
          </p:cNvPr>
          <p:cNvSpPr>
            <a:spLocks noGrp="1"/>
          </p:cNvSpPr>
          <p:nvPr>
            <p:ph type="title"/>
          </p:nvPr>
        </p:nvSpPr>
        <p:spPr/>
        <p:txBody>
          <a:bodyPr/>
          <a:lstStyle/>
          <a:p>
            <a:r>
              <a:rPr lang="en-US"/>
              <a:t>Add station </a:t>
            </a:r>
            <a:r>
              <a:rPr lang="en-US" sz="2400" u="sng">
                <a:solidFill>
                  <a:schemeClr val="accent6"/>
                </a:solidFill>
                <a:latin typeface="Arial"/>
              </a:rPr>
              <a:t>/ims/basic/factory/station</a:t>
            </a:r>
            <a:endParaRPr lang="en-US"/>
          </a:p>
        </p:txBody>
      </p:sp>
      <p:pic>
        <p:nvPicPr>
          <p:cNvPr id="4" name="Picture 3">
            <a:extLst>
              <a:ext uri="{FF2B5EF4-FFF2-40B4-BE49-F238E27FC236}">
                <a16:creationId xmlns:a16="http://schemas.microsoft.com/office/drawing/2014/main" id="{FD617244-B331-4629-9ABB-18D2F6A68BAA}"/>
              </a:ext>
            </a:extLst>
          </p:cNvPr>
          <p:cNvPicPr>
            <a:picLocks noChangeAspect="1"/>
          </p:cNvPicPr>
          <p:nvPr/>
        </p:nvPicPr>
        <p:blipFill>
          <a:blip r:embed="rId2"/>
          <a:stretch>
            <a:fillRect/>
          </a:stretch>
        </p:blipFill>
        <p:spPr>
          <a:xfrm>
            <a:off x="353307" y="3051208"/>
            <a:ext cx="5238971" cy="3192793"/>
          </a:xfrm>
          <a:prstGeom prst="rect">
            <a:avLst/>
          </a:prstGeom>
        </p:spPr>
      </p:pic>
      <p:sp>
        <p:nvSpPr>
          <p:cNvPr id="7" name="Rectangle 6">
            <a:extLst>
              <a:ext uri="{FF2B5EF4-FFF2-40B4-BE49-F238E27FC236}">
                <a16:creationId xmlns:a16="http://schemas.microsoft.com/office/drawing/2014/main" id="{6F6ED097-C959-4F09-A53C-9630A85D7CFB}"/>
              </a:ext>
            </a:extLst>
          </p:cNvPr>
          <p:cNvSpPr/>
          <p:nvPr/>
        </p:nvSpPr>
        <p:spPr>
          <a:xfrm>
            <a:off x="353307" y="3936733"/>
            <a:ext cx="1870129" cy="259882"/>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2B25646A-7AD5-480C-A7F0-A1FCE95E0BA3}"/>
              </a:ext>
            </a:extLst>
          </p:cNvPr>
          <p:cNvSpPr/>
          <p:nvPr/>
        </p:nvSpPr>
        <p:spPr>
          <a:xfrm>
            <a:off x="353307" y="4283241"/>
            <a:ext cx="1870129" cy="173255"/>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2D8AEB58-D647-4EBF-9389-ACD76020194D}"/>
              </a:ext>
            </a:extLst>
          </p:cNvPr>
          <p:cNvSpPr/>
          <p:nvPr/>
        </p:nvSpPr>
        <p:spPr>
          <a:xfrm>
            <a:off x="353307" y="5958038"/>
            <a:ext cx="1870129" cy="259882"/>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TextBox 10">
            <a:extLst>
              <a:ext uri="{FF2B5EF4-FFF2-40B4-BE49-F238E27FC236}">
                <a16:creationId xmlns:a16="http://schemas.microsoft.com/office/drawing/2014/main" id="{19E985EC-0DF2-4667-BB8F-217916871E90}"/>
              </a:ext>
            </a:extLst>
          </p:cNvPr>
          <p:cNvSpPr txBox="1"/>
          <p:nvPr/>
        </p:nvSpPr>
        <p:spPr>
          <a:xfrm>
            <a:off x="489494" y="1696527"/>
            <a:ext cx="5238971" cy="1169551"/>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Step 1: Click in the following order</a:t>
            </a:r>
          </a:p>
          <a:p>
            <a:pPr marR="0" lvl="0" algn="l" defTabSz="914400" rtl="0" eaLnBrk="1" fontAlgn="auto" latinLnBrk="0" hangingPunct="1">
              <a:lnSpc>
                <a:spcPct val="100000"/>
              </a:lnSpc>
              <a:spcBef>
                <a:spcPts val="0"/>
              </a:spcBef>
              <a:spcAft>
                <a:spcPts val="0"/>
              </a:spcAft>
              <a:buClrTx/>
              <a:buSzTx/>
              <a:tabLst/>
              <a:defRPr/>
            </a:pPr>
            <a:r>
              <a:rPr lang="zh-TW" altLang="en-US" sz="1400">
                <a:solidFill>
                  <a:prstClr val="black"/>
                </a:solidFill>
                <a:latin typeface="Arial"/>
              </a:rPr>
              <a:t>基础数据 → 工厂建模 → 工位管理 → </a:t>
            </a:r>
            <a:r>
              <a:rPr lang="en-US" altLang="zh-TW" sz="1400">
                <a:solidFill>
                  <a:prstClr val="black"/>
                </a:solidFill>
                <a:latin typeface="Arial"/>
              </a:rPr>
              <a:t>+ </a:t>
            </a:r>
            <a:r>
              <a:rPr lang="en-US" sz="1400">
                <a:solidFill>
                  <a:prstClr val="black"/>
                </a:solidFill>
                <a:latin typeface="Arial"/>
              </a:rPr>
              <a:t>Add.</a:t>
            </a:r>
          </a:p>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Step 2: Fill in the line information in the table.</a:t>
            </a:r>
          </a:p>
          <a:p>
            <a:pPr marR="0" lvl="0" algn="l" defTabSz="914400" rtl="0" eaLnBrk="1" fontAlgn="auto" latinLnBrk="0" hangingPunct="1">
              <a:lnSpc>
                <a:spcPct val="100000"/>
              </a:lnSpc>
              <a:spcBef>
                <a:spcPts val="0"/>
              </a:spcBef>
              <a:spcAft>
                <a:spcPts val="0"/>
              </a:spcAft>
              <a:buClrTx/>
              <a:buSzTx/>
              <a:tabLst/>
              <a:defRPr/>
            </a:pPr>
            <a:endParaRPr lang="en-US" sz="1400">
              <a:solidFill>
                <a:prstClr val="black"/>
              </a:solidFill>
              <a:latin typeface="Arial"/>
            </a:endParaRPr>
          </a:p>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*Note:</a:t>
            </a:r>
            <a:r>
              <a:rPr lang="en-US" sz="1400">
                <a:solidFill>
                  <a:srgbClr val="FF0000"/>
                </a:solidFill>
                <a:latin typeface="Arial"/>
              </a:rPr>
              <a:t> Station code</a:t>
            </a:r>
            <a:r>
              <a:rPr lang="en-US" sz="1400">
                <a:solidFill>
                  <a:prstClr val="black"/>
                </a:solidFill>
                <a:latin typeface="Arial"/>
              </a:rPr>
              <a:t> is unique</a:t>
            </a:r>
          </a:p>
        </p:txBody>
      </p:sp>
      <p:pic>
        <p:nvPicPr>
          <p:cNvPr id="5" name="Picture 4">
            <a:extLst>
              <a:ext uri="{FF2B5EF4-FFF2-40B4-BE49-F238E27FC236}">
                <a16:creationId xmlns:a16="http://schemas.microsoft.com/office/drawing/2014/main" id="{93F2B184-8F22-4E06-BFEF-88A61C27FE76}"/>
              </a:ext>
            </a:extLst>
          </p:cNvPr>
          <p:cNvPicPr>
            <a:picLocks noChangeAspect="1"/>
          </p:cNvPicPr>
          <p:nvPr/>
        </p:nvPicPr>
        <p:blipFill>
          <a:blip r:embed="rId3"/>
          <a:stretch>
            <a:fillRect/>
          </a:stretch>
        </p:blipFill>
        <p:spPr>
          <a:xfrm>
            <a:off x="5998542" y="1022583"/>
            <a:ext cx="5506218" cy="5277587"/>
          </a:xfrm>
          <a:prstGeom prst="rect">
            <a:avLst/>
          </a:prstGeom>
        </p:spPr>
      </p:pic>
      <p:sp>
        <p:nvSpPr>
          <p:cNvPr id="10" name="Rectangle: Rounded Corners 9">
            <a:extLst>
              <a:ext uri="{FF2B5EF4-FFF2-40B4-BE49-F238E27FC236}">
                <a16:creationId xmlns:a16="http://schemas.microsoft.com/office/drawing/2014/main" id="{E5B48B47-6BE7-4C75-8E32-6B69785CFB8E}"/>
              </a:ext>
            </a:extLst>
          </p:cNvPr>
          <p:cNvSpPr/>
          <p:nvPr/>
        </p:nvSpPr>
        <p:spPr>
          <a:xfrm>
            <a:off x="2480553" y="3501957"/>
            <a:ext cx="428017" cy="2334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6E65E220-7CDB-4C71-A5F2-4E79BA17C5D8}"/>
              </a:ext>
            </a:extLst>
          </p:cNvPr>
          <p:cNvCxnSpPr/>
          <p:nvPr/>
        </p:nvCxnSpPr>
        <p:spPr>
          <a:xfrm flipV="1">
            <a:off x="2908570" y="1998321"/>
            <a:ext cx="3089972" cy="16009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D4C076A-697E-495F-8A63-A34B1D07995D}"/>
              </a:ext>
            </a:extLst>
          </p:cNvPr>
          <p:cNvCxnSpPr/>
          <p:nvPr/>
        </p:nvCxnSpPr>
        <p:spPr>
          <a:xfrm>
            <a:off x="1750979" y="4196615"/>
            <a:ext cx="0" cy="866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B4D3842-48D4-41A1-87D7-BA217123A2A0}"/>
              </a:ext>
            </a:extLst>
          </p:cNvPr>
          <p:cNvCxnSpPr/>
          <p:nvPr/>
        </p:nvCxnSpPr>
        <p:spPr>
          <a:xfrm>
            <a:off x="1750980" y="4456496"/>
            <a:ext cx="0" cy="15015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11C7B8CF-2070-4630-A490-1A6DA66F058C}"/>
              </a:ext>
            </a:extLst>
          </p:cNvPr>
          <p:cNvCxnSpPr>
            <a:stCxn id="9" idx="3"/>
          </p:cNvCxnSpPr>
          <p:nvPr/>
        </p:nvCxnSpPr>
        <p:spPr>
          <a:xfrm flipV="1">
            <a:off x="2223436" y="3735421"/>
            <a:ext cx="451670" cy="235255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73735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A8131-C62B-46AE-A6A6-478BD5AB753C}"/>
              </a:ext>
            </a:extLst>
          </p:cNvPr>
          <p:cNvSpPr>
            <a:spLocks noGrp="1"/>
          </p:cNvSpPr>
          <p:nvPr>
            <p:ph type="title"/>
          </p:nvPr>
        </p:nvSpPr>
        <p:spPr/>
        <p:txBody>
          <a:bodyPr/>
          <a:lstStyle/>
          <a:p>
            <a:r>
              <a:rPr lang="en-US"/>
              <a:t>Add station </a:t>
            </a:r>
            <a:r>
              <a:rPr lang="en-US" sz="2400" u="sng">
                <a:solidFill>
                  <a:schemeClr val="accent6"/>
                </a:solidFill>
                <a:latin typeface="Arial"/>
              </a:rPr>
              <a:t>/ims/basic/factory/station</a:t>
            </a:r>
            <a:endParaRPr lang="en-US"/>
          </a:p>
        </p:txBody>
      </p:sp>
      <p:sp>
        <p:nvSpPr>
          <p:cNvPr id="4" name="TextBox 3">
            <a:extLst>
              <a:ext uri="{FF2B5EF4-FFF2-40B4-BE49-F238E27FC236}">
                <a16:creationId xmlns:a16="http://schemas.microsoft.com/office/drawing/2014/main" id="{AF19C7F2-FFD9-4286-BB0F-8D0A7465C321}"/>
              </a:ext>
            </a:extLst>
          </p:cNvPr>
          <p:cNvSpPr txBox="1"/>
          <p:nvPr/>
        </p:nvSpPr>
        <p:spPr>
          <a:xfrm>
            <a:off x="585635" y="1538979"/>
            <a:ext cx="8480544" cy="73866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t>After a successful addition, the data will be displayed on the system interface and then inserted into </a:t>
            </a:r>
            <a:r>
              <a:rPr lang="en-US" sz="1400" b="1">
                <a:solidFill>
                  <a:srgbClr val="FF0000"/>
                </a:solidFill>
              </a:rPr>
              <a:t>basic_sys.basic_line_station</a:t>
            </a:r>
            <a:r>
              <a:rPr lang="en-US" sz="1400">
                <a:solidFill>
                  <a:srgbClr val="FF0000"/>
                </a:solidFill>
                <a:latin typeface="Arial"/>
              </a:rPr>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400">
              <a:solidFill>
                <a:prstClr val="black"/>
              </a:solidFill>
              <a:latin typeface="Arial"/>
            </a:endParaRPr>
          </a:p>
        </p:txBody>
      </p:sp>
      <p:pic>
        <p:nvPicPr>
          <p:cNvPr id="5" name="Picture 4">
            <a:extLst>
              <a:ext uri="{FF2B5EF4-FFF2-40B4-BE49-F238E27FC236}">
                <a16:creationId xmlns:a16="http://schemas.microsoft.com/office/drawing/2014/main" id="{94754C40-B23D-45E9-BD4E-46FCFDC3B819}"/>
              </a:ext>
            </a:extLst>
          </p:cNvPr>
          <p:cNvPicPr>
            <a:picLocks noChangeAspect="1"/>
          </p:cNvPicPr>
          <p:nvPr/>
        </p:nvPicPr>
        <p:blipFill>
          <a:blip r:embed="rId2"/>
          <a:stretch>
            <a:fillRect/>
          </a:stretch>
        </p:blipFill>
        <p:spPr>
          <a:xfrm>
            <a:off x="585635" y="2434318"/>
            <a:ext cx="9716192" cy="1688463"/>
          </a:xfrm>
          <a:prstGeom prst="rect">
            <a:avLst/>
          </a:prstGeom>
        </p:spPr>
      </p:pic>
      <p:sp>
        <p:nvSpPr>
          <p:cNvPr id="6" name="Rectangle: Rounded Corners 5">
            <a:extLst>
              <a:ext uri="{FF2B5EF4-FFF2-40B4-BE49-F238E27FC236}">
                <a16:creationId xmlns:a16="http://schemas.microsoft.com/office/drawing/2014/main" id="{E7C4E173-AF88-4DCF-93B5-61992E822FB1}"/>
              </a:ext>
            </a:extLst>
          </p:cNvPr>
          <p:cNvSpPr/>
          <p:nvPr/>
        </p:nvSpPr>
        <p:spPr>
          <a:xfrm>
            <a:off x="1439694" y="3784060"/>
            <a:ext cx="2665378" cy="338721"/>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1" name="Picture 10">
            <a:extLst>
              <a:ext uri="{FF2B5EF4-FFF2-40B4-BE49-F238E27FC236}">
                <a16:creationId xmlns:a16="http://schemas.microsoft.com/office/drawing/2014/main" id="{F8141516-8165-49EB-BF5A-190272A46FBD}"/>
              </a:ext>
            </a:extLst>
          </p:cNvPr>
          <p:cNvPicPr>
            <a:picLocks noChangeAspect="1"/>
          </p:cNvPicPr>
          <p:nvPr/>
        </p:nvPicPr>
        <p:blipFill>
          <a:blip r:embed="rId3"/>
          <a:stretch>
            <a:fillRect/>
          </a:stretch>
        </p:blipFill>
        <p:spPr>
          <a:xfrm>
            <a:off x="560581" y="4401368"/>
            <a:ext cx="9766300" cy="1343212"/>
          </a:xfrm>
          <a:prstGeom prst="rect">
            <a:avLst/>
          </a:prstGeom>
        </p:spPr>
      </p:pic>
      <p:sp>
        <p:nvSpPr>
          <p:cNvPr id="12" name="Rectangle: Rounded Corners 11">
            <a:extLst>
              <a:ext uri="{FF2B5EF4-FFF2-40B4-BE49-F238E27FC236}">
                <a16:creationId xmlns:a16="http://schemas.microsoft.com/office/drawing/2014/main" id="{48F5CB48-938D-462C-A2CF-9411675E6EFD}"/>
              </a:ext>
            </a:extLst>
          </p:cNvPr>
          <p:cNvSpPr/>
          <p:nvPr/>
        </p:nvSpPr>
        <p:spPr>
          <a:xfrm>
            <a:off x="1819072" y="5282119"/>
            <a:ext cx="2811294" cy="4624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934BA1B-6593-4D6C-9A9F-0A4EC226F180}"/>
              </a:ext>
            </a:extLst>
          </p:cNvPr>
          <p:cNvCxnSpPr>
            <a:stCxn id="6" idx="2"/>
            <a:endCxn id="12" idx="0"/>
          </p:cNvCxnSpPr>
          <p:nvPr/>
        </p:nvCxnSpPr>
        <p:spPr>
          <a:xfrm>
            <a:off x="2772383" y="4122781"/>
            <a:ext cx="452336" cy="1159338"/>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5149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E323DC-0512-4D53-8491-E1F7F669DBE4}"/>
              </a:ext>
            </a:extLst>
          </p:cNvPr>
          <p:cNvSpPr>
            <a:spLocks noGrp="1"/>
          </p:cNvSpPr>
          <p:nvPr>
            <p:ph type="title"/>
          </p:nvPr>
        </p:nvSpPr>
        <p:spPr/>
        <p:txBody>
          <a:bodyPr/>
          <a:lstStyle/>
          <a:p>
            <a:r>
              <a:rPr lang="en-US"/>
              <a:t>Add device category </a:t>
            </a:r>
            <a:r>
              <a:rPr lang="en-US" sz="2400" u="sng">
                <a:solidFill>
                  <a:schemeClr val="accent6"/>
                </a:solidFill>
                <a:latin typeface="Arial"/>
              </a:rPr>
              <a:t>/ims/basic/factory/equipment-category</a:t>
            </a:r>
            <a:endParaRPr lang="en-US"/>
          </a:p>
        </p:txBody>
      </p:sp>
      <p:pic>
        <p:nvPicPr>
          <p:cNvPr id="4" name="Picture 3">
            <a:extLst>
              <a:ext uri="{FF2B5EF4-FFF2-40B4-BE49-F238E27FC236}">
                <a16:creationId xmlns:a16="http://schemas.microsoft.com/office/drawing/2014/main" id="{7919017B-E815-4D13-B354-21D95158D3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3578" y="3739213"/>
            <a:ext cx="5946098" cy="2401906"/>
          </a:xfrm>
          <a:prstGeom prst="rect">
            <a:avLst/>
          </a:prstGeom>
        </p:spPr>
      </p:pic>
      <p:sp>
        <p:nvSpPr>
          <p:cNvPr id="8" name="TextBox 7">
            <a:extLst>
              <a:ext uri="{FF2B5EF4-FFF2-40B4-BE49-F238E27FC236}">
                <a16:creationId xmlns:a16="http://schemas.microsoft.com/office/drawing/2014/main" id="{5E0B7212-2CE9-4E5F-B7DD-F54F3E9FC835}"/>
              </a:ext>
            </a:extLst>
          </p:cNvPr>
          <p:cNvSpPr txBox="1"/>
          <p:nvPr/>
        </p:nvSpPr>
        <p:spPr>
          <a:xfrm>
            <a:off x="401180" y="1545651"/>
            <a:ext cx="5042551" cy="73866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Step 1: Click in the following order</a:t>
            </a:r>
          </a:p>
          <a:p>
            <a:pPr marR="0" lvl="0" algn="l" defTabSz="914400" rtl="0" eaLnBrk="1" fontAlgn="auto" latinLnBrk="0" hangingPunct="1">
              <a:lnSpc>
                <a:spcPct val="100000"/>
              </a:lnSpc>
              <a:spcBef>
                <a:spcPts val="0"/>
              </a:spcBef>
              <a:spcAft>
                <a:spcPts val="0"/>
              </a:spcAft>
              <a:buClrTx/>
              <a:buSzTx/>
              <a:tabLst/>
              <a:defRPr/>
            </a:pPr>
            <a:r>
              <a:rPr lang="zh-TW" altLang="en-US" sz="1400">
                <a:solidFill>
                  <a:prstClr val="black"/>
                </a:solidFill>
                <a:latin typeface="Arial"/>
              </a:rPr>
              <a:t>基础数据</a:t>
            </a:r>
            <a:r>
              <a:rPr lang="en-US" altLang="zh-TW" sz="1400">
                <a:solidFill>
                  <a:prstClr val="black"/>
                </a:solidFill>
                <a:latin typeface="Arial"/>
              </a:rPr>
              <a:t>(1)</a:t>
            </a:r>
            <a:r>
              <a:rPr lang="zh-TW" altLang="en-US" sz="1400">
                <a:solidFill>
                  <a:prstClr val="black"/>
                </a:solidFill>
                <a:latin typeface="Arial"/>
              </a:rPr>
              <a:t> → 工厂建模</a:t>
            </a:r>
            <a:r>
              <a:rPr lang="en-US" altLang="zh-TW" sz="1400">
                <a:solidFill>
                  <a:prstClr val="black"/>
                </a:solidFill>
                <a:latin typeface="Arial"/>
              </a:rPr>
              <a:t>(2)</a:t>
            </a:r>
            <a:r>
              <a:rPr lang="zh-TW" altLang="en-US" sz="1400">
                <a:solidFill>
                  <a:prstClr val="black"/>
                </a:solidFill>
                <a:latin typeface="Arial"/>
              </a:rPr>
              <a:t> → 设备类别</a:t>
            </a:r>
            <a:r>
              <a:rPr lang="en-US" altLang="zh-TW" sz="1400">
                <a:solidFill>
                  <a:prstClr val="black"/>
                </a:solidFill>
                <a:latin typeface="Arial"/>
              </a:rPr>
              <a:t>(3)</a:t>
            </a:r>
            <a:r>
              <a:rPr lang="zh-TW" altLang="en-US" sz="1400">
                <a:solidFill>
                  <a:prstClr val="black"/>
                </a:solidFill>
                <a:latin typeface="Arial"/>
              </a:rPr>
              <a:t> → </a:t>
            </a:r>
            <a:r>
              <a:rPr lang="en-US" altLang="zh-TW" sz="1400">
                <a:solidFill>
                  <a:prstClr val="black"/>
                </a:solidFill>
                <a:latin typeface="Arial"/>
              </a:rPr>
              <a:t>+ </a:t>
            </a:r>
            <a:r>
              <a:rPr lang="en-US" sz="1400">
                <a:solidFill>
                  <a:prstClr val="black"/>
                </a:solidFill>
                <a:latin typeface="Arial"/>
              </a:rPr>
              <a:t>Add.</a:t>
            </a:r>
          </a:p>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Step 2: Fill in the line information in the table.</a:t>
            </a:r>
          </a:p>
        </p:txBody>
      </p:sp>
      <p:cxnSp>
        <p:nvCxnSpPr>
          <p:cNvPr id="5" name="Straight Arrow Connector 4">
            <a:extLst>
              <a:ext uri="{FF2B5EF4-FFF2-40B4-BE49-F238E27FC236}">
                <a16:creationId xmlns:a16="http://schemas.microsoft.com/office/drawing/2014/main" id="{E2CD847A-6F0B-4E19-9910-3C49AF017C8D}"/>
              </a:ext>
            </a:extLst>
          </p:cNvPr>
          <p:cNvCxnSpPr/>
          <p:nvPr/>
        </p:nvCxnSpPr>
        <p:spPr>
          <a:xfrm flipV="1">
            <a:off x="4786009" y="2519464"/>
            <a:ext cx="1922799" cy="195525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249AD43-808B-48A8-8D27-1967AA814C09}"/>
              </a:ext>
            </a:extLst>
          </p:cNvPr>
          <p:cNvSpPr txBox="1"/>
          <p:nvPr/>
        </p:nvSpPr>
        <p:spPr>
          <a:xfrm>
            <a:off x="401180" y="2471181"/>
            <a:ext cx="4793390" cy="954107"/>
          </a:xfrm>
          <a:prstGeom prst="rect">
            <a:avLst/>
          </a:prstGeom>
          <a:noFill/>
        </p:spPr>
        <p:txBody>
          <a:bodyPr wrap="square">
            <a:spAutoFit/>
          </a:bodyPr>
          <a:lstStyle/>
          <a:p>
            <a:r>
              <a:rPr lang="en-US" sz="1400"/>
              <a:t>*Note: </a:t>
            </a:r>
          </a:p>
          <a:p>
            <a:r>
              <a:rPr lang="en-US" sz="1400"/>
              <a:t>   + Device category data can be added by the user or synchronized based on the </a:t>
            </a:r>
            <a:r>
              <a:rPr lang="en-US" sz="1400" b="1">
                <a:solidFill>
                  <a:srgbClr val="FF0000"/>
                </a:solidFill>
              </a:rPr>
              <a:t>Device Subcategory Code</a:t>
            </a:r>
            <a:r>
              <a:rPr lang="en-US" sz="1400">
                <a:solidFill>
                  <a:srgbClr val="FF0000"/>
                </a:solidFill>
              </a:rPr>
              <a:t>.</a:t>
            </a:r>
          </a:p>
          <a:p>
            <a:endParaRPr lang="en-US" sz="1400">
              <a:solidFill>
                <a:srgbClr val="FF0000"/>
              </a:solidFill>
            </a:endParaRPr>
          </a:p>
        </p:txBody>
      </p:sp>
      <p:pic>
        <p:nvPicPr>
          <p:cNvPr id="11" name="Picture 10">
            <a:extLst>
              <a:ext uri="{FF2B5EF4-FFF2-40B4-BE49-F238E27FC236}">
                <a16:creationId xmlns:a16="http://schemas.microsoft.com/office/drawing/2014/main" id="{2D7821CB-F5BB-47E8-AE5F-2CD87F960247}"/>
              </a:ext>
            </a:extLst>
          </p:cNvPr>
          <p:cNvPicPr>
            <a:picLocks noChangeAspect="1"/>
          </p:cNvPicPr>
          <p:nvPr/>
        </p:nvPicPr>
        <p:blipFill>
          <a:blip r:embed="rId4"/>
          <a:stretch>
            <a:fillRect/>
          </a:stretch>
        </p:blipFill>
        <p:spPr>
          <a:xfrm>
            <a:off x="6753418" y="1387481"/>
            <a:ext cx="5211603" cy="4753638"/>
          </a:xfrm>
          <a:prstGeom prst="rect">
            <a:avLst/>
          </a:prstGeom>
        </p:spPr>
      </p:pic>
    </p:spTree>
    <p:extLst>
      <p:ext uri="{BB962C8B-B14F-4D97-AF65-F5344CB8AC3E}">
        <p14:creationId xmlns:p14="http://schemas.microsoft.com/office/powerpoint/2010/main" val="42164929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EB3C3-2459-447B-9E97-4BDDE8A00CCB}"/>
              </a:ext>
            </a:extLst>
          </p:cNvPr>
          <p:cNvSpPr>
            <a:spLocks noGrp="1"/>
          </p:cNvSpPr>
          <p:nvPr>
            <p:ph type="title"/>
          </p:nvPr>
        </p:nvSpPr>
        <p:spPr/>
        <p:txBody>
          <a:bodyPr/>
          <a:lstStyle/>
          <a:p>
            <a:r>
              <a:rPr lang="en-US"/>
              <a:t>Add device category </a:t>
            </a:r>
            <a:r>
              <a:rPr lang="en-US" sz="2400" u="sng">
                <a:solidFill>
                  <a:schemeClr val="accent6"/>
                </a:solidFill>
                <a:latin typeface="Arial"/>
              </a:rPr>
              <a:t>/ims/basic/factory/equipment-category</a:t>
            </a:r>
            <a:endParaRPr lang="en-US"/>
          </a:p>
        </p:txBody>
      </p:sp>
      <p:sp>
        <p:nvSpPr>
          <p:cNvPr id="4" name="TextBox 3">
            <a:extLst>
              <a:ext uri="{FF2B5EF4-FFF2-40B4-BE49-F238E27FC236}">
                <a16:creationId xmlns:a16="http://schemas.microsoft.com/office/drawing/2014/main" id="{E1E19692-5FE2-4700-9DDF-504AC5AC06BF}"/>
              </a:ext>
            </a:extLst>
          </p:cNvPr>
          <p:cNvSpPr txBox="1"/>
          <p:nvPr/>
        </p:nvSpPr>
        <p:spPr>
          <a:xfrm>
            <a:off x="440356" y="1455184"/>
            <a:ext cx="7137491" cy="73866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t>After a successful addition, the data will be displayed on the system interface and then inserted into</a:t>
            </a:r>
            <a:r>
              <a:rPr lang="en-US" sz="1400">
                <a:solidFill>
                  <a:srgbClr val="FF0000"/>
                </a:solidFill>
              </a:rPr>
              <a:t> </a:t>
            </a:r>
            <a:r>
              <a:rPr lang="en-US" sz="1400" b="1">
                <a:solidFill>
                  <a:srgbClr val="FF0000"/>
                </a:solidFill>
              </a:rPr>
              <a:t>basic_sys.basic_eqp_type</a:t>
            </a:r>
            <a:endParaRPr lang="en-US" sz="1400">
              <a:solidFill>
                <a:srgbClr val="FF0000"/>
              </a:solidFill>
              <a:effectLst/>
              <a:latin typeface="Courier New" panose="02070309020205020404" pitchFamily="49" charset="0"/>
            </a:endParaRPr>
          </a:p>
          <a:p>
            <a:pPr marR="0" lvl="0" defTabSz="914400" rtl="0" eaLnBrk="1" fontAlgn="auto" latinLnBrk="0" hangingPunct="1">
              <a:lnSpc>
                <a:spcPct val="100000"/>
              </a:lnSpc>
              <a:spcBef>
                <a:spcPts val="0"/>
              </a:spcBef>
              <a:spcAft>
                <a:spcPts val="0"/>
              </a:spcAft>
              <a:buClrTx/>
              <a:buSzTx/>
              <a:tabLst/>
              <a:defRPr/>
            </a:pPr>
            <a:endParaRPr lang="en-US" sz="1400">
              <a:solidFill>
                <a:srgbClr val="FF0000"/>
              </a:solidFill>
              <a:latin typeface="Arial"/>
            </a:endParaRPr>
          </a:p>
        </p:txBody>
      </p:sp>
      <p:pic>
        <p:nvPicPr>
          <p:cNvPr id="8" name="Picture 7">
            <a:extLst>
              <a:ext uri="{FF2B5EF4-FFF2-40B4-BE49-F238E27FC236}">
                <a16:creationId xmlns:a16="http://schemas.microsoft.com/office/drawing/2014/main" id="{B1073808-F82C-4C03-8F4F-388C1B5E37D0}"/>
              </a:ext>
            </a:extLst>
          </p:cNvPr>
          <p:cNvPicPr>
            <a:picLocks noChangeAspect="1"/>
          </p:cNvPicPr>
          <p:nvPr/>
        </p:nvPicPr>
        <p:blipFill>
          <a:blip r:embed="rId2"/>
          <a:stretch>
            <a:fillRect/>
          </a:stretch>
        </p:blipFill>
        <p:spPr>
          <a:xfrm>
            <a:off x="440356" y="2087162"/>
            <a:ext cx="9085634" cy="1745014"/>
          </a:xfrm>
          <a:prstGeom prst="rect">
            <a:avLst/>
          </a:prstGeom>
        </p:spPr>
      </p:pic>
      <p:pic>
        <p:nvPicPr>
          <p:cNvPr id="10" name="Picture 9">
            <a:extLst>
              <a:ext uri="{FF2B5EF4-FFF2-40B4-BE49-F238E27FC236}">
                <a16:creationId xmlns:a16="http://schemas.microsoft.com/office/drawing/2014/main" id="{186D47E8-29D1-4C07-B109-3FDC8BB3A559}"/>
              </a:ext>
            </a:extLst>
          </p:cNvPr>
          <p:cNvPicPr>
            <a:picLocks noChangeAspect="1"/>
          </p:cNvPicPr>
          <p:nvPr/>
        </p:nvPicPr>
        <p:blipFill>
          <a:blip r:embed="rId3"/>
          <a:stretch>
            <a:fillRect/>
          </a:stretch>
        </p:blipFill>
        <p:spPr>
          <a:xfrm>
            <a:off x="440356" y="4187629"/>
            <a:ext cx="9085634" cy="1829055"/>
          </a:xfrm>
          <a:prstGeom prst="rect">
            <a:avLst/>
          </a:prstGeom>
        </p:spPr>
      </p:pic>
      <p:sp>
        <p:nvSpPr>
          <p:cNvPr id="11" name="Rectangle: Rounded Corners 10">
            <a:extLst>
              <a:ext uri="{FF2B5EF4-FFF2-40B4-BE49-F238E27FC236}">
                <a16:creationId xmlns:a16="http://schemas.microsoft.com/office/drawing/2014/main" id="{8908F64A-D4F6-49DB-A023-36B2B8C02329}"/>
              </a:ext>
            </a:extLst>
          </p:cNvPr>
          <p:cNvSpPr/>
          <p:nvPr/>
        </p:nvSpPr>
        <p:spPr>
          <a:xfrm>
            <a:off x="1284051" y="2743200"/>
            <a:ext cx="4688732" cy="1070043"/>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F5DDE8B4-6ABA-4D51-9452-55D3E2D1BED9}"/>
              </a:ext>
            </a:extLst>
          </p:cNvPr>
          <p:cNvSpPr/>
          <p:nvPr/>
        </p:nvSpPr>
        <p:spPr>
          <a:xfrm>
            <a:off x="1971473" y="5019472"/>
            <a:ext cx="4400143" cy="997212"/>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D0BA50CF-6B4E-45B4-9753-B6B4CBE88686}"/>
              </a:ext>
            </a:extLst>
          </p:cNvPr>
          <p:cNvCxnSpPr>
            <a:stCxn id="11" idx="2"/>
          </p:cNvCxnSpPr>
          <p:nvPr/>
        </p:nvCxnSpPr>
        <p:spPr>
          <a:xfrm>
            <a:off x="3628417" y="3813243"/>
            <a:ext cx="535021" cy="117704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72545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67813-1C0C-4D67-B0A5-74DC9EE14266}"/>
              </a:ext>
            </a:extLst>
          </p:cNvPr>
          <p:cNvSpPr>
            <a:spLocks noGrp="1"/>
          </p:cNvSpPr>
          <p:nvPr>
            <p:ph type="title"/>
          </p:nvPr>
        </p:nvSpPr>
        <p:spPr/>
        <p:txBody>
          <a:bodyPr/>
          <a:lstStyle/>
          <a:p>
            <a:r>
              <a:rPr lang="en-US"/>
              <a:t>Add device </a:t>
            </a:r>
            <a:r>
              <a:rPr lang="en-US" sz="2400" u="sng">
                <a:solidFill>
                  <a:schemeClr val="accent6"/>
                </a:solidFill>
                <a:latin typeface="Arial"/>
              </a:rPr>
              <a:t>/ims/basic/factory/equipment</a:t>
            </a:r>
            <a:endParaRPr lang="en-US"/>
          </a:p>
        </p:txBody>
      </p:sp>
      <p:sp>
        <p:nvSpPr>
          <p:cNvPr id="4" name="TextBox 3">
            <a:extLst>
              <a:ext uri="{FF2B5EF4-FFF2-40B4-BE49-F238E27FC236}">
                <a16:creationId xmlns:a16="http://schemas.microsoft.com/office/drawing/2014/main" id="{D8540F2B-2EFD-4096-9BFE-A7F664C8CDAA}"/>
              </a:ext>
            </a:extLst>
          </p:cNvPr>
          <p:cNvSpPr txBox="1"/>
          <p:nvPr/>
        </p:nvSpPr>
        <p:spPr>
          <a:xfrm>
            <a:off x="247851" y="1535576"/>
            <a:ext cx="5848149" cy="160043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Step 1: Click in the following order</a:t>
            </a:r>
          </a:p>
          <a:p>
            <a:pPr marR="0" lvl="0" algn="l" defTabSz="914400" rtl="0" eaLnBrk="1" fontAlgn="auto" latinLnBrk="0" hangingPunct="1">
              <a:lnSpc>
                <a:spcPct val="100000"/>
              </a:lnSpc>
              <a:spcBef>
                <a:spcPts val="0"/>
              </a:spcBef>
              <a:spcAft>
                <a:spcPts val="0"/>
              </a:spcAft>
              <a:buClrTx/>
              <a:buSzTx/>
              <a:tabLst/>
              <a:defRPr/>
            </a:pPr>
            <a:r>
              <a:rPr lang="zh-TW" altLang="en-US" sz="1400">
                <a:solidFill>
                  <a:prstClr val="black"/>
                </a:solidFill>
                <a:latin typeface="Arial"/>
              </a:rPr>
              <a:t>基础数据</a:t>
            </a:r>
            <a:r>
              <a:rPr lang="en-US" altLang="zh-TW" sz="1400">
                <a:solidFill>
                  <a:prstClr val="black"/>
                </a:solidFill>
                <a:latin typeface="Arial"/>
              </a:rPr>
              <a:t>(1)</a:t>
            </a:r>
            <a:r>
              <a:rPr lang="zh-TW" altLang="en-US" sz="1400">
                <a:solidFill>
                  <a:prstClr val="black"/>
                </a:solidFill>
                <a:latin typeface="Arial"/>
              </a:rPr>
              <a:t> → 工厂建模</a:t>
            </a:r>
            <a:r>
              <a:rPr lang="en-US" altLang="zh-TW" sz="1400">
                <a:solidFill>
                  <a:prstClr val="black"/>
                </a:solidFill>
                <a:latin typeface="Arial"/>
              </a:rPr>
              <a:t>(2)</a:t>
            </a:r>
            <a:r>
              <a:rPr lang="zh-TW" altLang="en-US" sz="1400">
                <a:solidFill>
                  <a:prstClr val="black"/>
                </a:solidFill>
                <a:latin typeface="Arial"/>
              </a:rPr>
              <a:t> → 设备类别</a:t>
            </a:r>
            <a:r>
              <a:rPr lang="en-US" altLang="zh-TW" sz="1400">
                <a:solidFill>
                  <a:prstClr val="black"/>
                </a:solidFill>
                <a:latin typeface="Arial"/>
              </a:rPr>
              <a:t>(3)</a:t>
            </a:r>
            <a:r>
              <a:rPr lang="zh-TW" altLang="en-US" sz="1400">
                <a:solidFill>
                  <a:prstClr val="black"/>
                </a:solidFill>
                <a:latin typeface="Arial"/>
              </a:rPr>
              <a:t> → </a:t>
            </a:r>
            <a:r>
              <a:rPr lang="en-US" altLang="zh-TW" sz="1400">
                <a:solidFill>
                  <a:prstClr val="black"/>
                </a:solidFill>
                <a:latin typeface="Arial"/>
              </a:rPr>
              <a:t>+ </a:t>
            </a:r>
            <a:r>
              <a:rPr lang="en-US" sz="1400">
                <a:solidFill>
                  <a:prstClr val="black"/>
                </a:solidFill>
                <a:latin typeface="Arial"/>
              </a:rPr>
              <a:t>Add.</a:t>
            </a:r>
          </a:p>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Step 2: Fill in the line information in the table.</a:t>
            </a:r>
          </a:p>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*Note: </a:t>
            </a:r>
          </a:p>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  + Select associate workstation with the SMT feeding stations; otherwise, feeding will not be possible.</a:t>
            </a:r>
          </a:p>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  + </a:t>
            </a:r>
            <a:r>
              <a:rPr lang="en-US" sz="1400">
                <a:solidFill>
                  <a:srgbClr val="FF0000"/>
                </a:solidFill>
                <a:latin typeface="Arial"/>
              </a:rPr>
              <a:t>Device</a:t>
            </a:r>
            <a:r>
              <a:rPr lang="en-US" sz="1400">
                <a:solidFill>
                  <a:prstClr val="black"/>
                </a:solidFill>
                <a:latin typeface="Arial"/>
              </a:rPr>
              <a:t> </a:t>
            </a:r>
            <a:r>
              <a:rPr lang="en-US" sz="1400">
                <a:solidFill>
                  <a:srgbClr val="FF0000"/>
                </a:solidFill>
                <a:latin typeface="Arial"/>
              </a:rPr>
              <a:t>No</a:t>
            </a:r>
            <a:r>
              <a:rPr lang="en-US" sz="1400">
                <a:solidFill>
                  <a:prstClr val="black"/>
                </a:solidFill>
                <a:latin typeface="Arial"/>
              </a:rPr>
              <a:t> is unique</a:t>
            </a:r>
          </a:p>
        </p:txBody>
      </p:sp>
      <p:pic>
        <p:nvPicPr>
          <p:cNvPr id="6" name="Picture 5">
            <a:extLst>
              <a:ext uri="{FF2B5EF4-FFF2-40B4-BE49-F238E27FC236}">
                <a16:creationId xmlns:a16="http://schemas.microsoft.com/office/drawing/2014/main" id="{29EB7875-CFF1-41ED-97A5-046FA9A04D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7851" y="3429000"/>
            <a:ext cx="5535419" cy="2725973"/>
          </a:xfrm>
          <a:prstGeom prst="rect">
            <a:avLst/>
          </a:prstGeom>
        </p:spPr>
      </p:pic>
      <p:sp>
        <p:nvSpPr>
          <p:cNvPr id="3" name="Rectangle: Rounded Corners 2">
            <a:extLst>
              <a:ext uri="{FF2B5EF4-FFF2-40B4-BE49-F238E27FC236}">
                <a16:creationId xmlns:a16="http://schemas.microsoft.com/office/drawing/2014/main" id="{02E6C592-B152-4DE3-9A83-1B32EA43FAFB}"/>
              </a:ext>
            </a:extLst>
          </p:cNvPr>
          <p:cNvSpPr/>
          <p:nvPr/>
        </p:nvSpPr>
        <p:spPr>
          <a:xfrm>
            <a:off x="3531140" y="4017523"/>
            <a:ext cx="661481" cy="262647"/>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4612D01-B06C-436E-83A1-01C76DF09B1C}"/>
              </a:ext>
            </a:extLst>
          </p:cNvPr>
          <p:cNvCxnSpPr/>
          <p:nvPr/>
        </p:nvCxnSpPr>
        <p:spPr>
          <a:xfrm flipV="1">
            <a:off x="2889115" y="4280170"/>
            <a:ext cx="739302" cy="126459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6E3C326A-0095-4D21-A57A-FE27D08C444B}"/>
              </a:ext>
            </a:extLst>
          </p:cNvPr>
          <p:cNvCxnSpPr>
            <a:cxnSpLocks/>
          </p:cNvCxnSpPr>
          <p:nvPr/>
        </p:nvCxnSpPr>
        <p:spPr>
          <a:xfrm flipV="1">
            <a:off x="4192621" y="2834416"/>
            <a:ext cx="1903376" cy="13144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89ACDD0A-7A06-4FCC-B40F-7782C1A82440}"/>
              </a:ext>
            </a:extLst>
          </p:cNvPr>
          <p:cNvPicPr>
            <a:picLocks noChangeAspect="1"/>
          </p:cNvPicPr>
          <p:nvPr/>
        </p:nvPicPr>
        <p:blipFill>
          <a:blip r:embed="rId4"/>
          <a:stretch>
            <a:fillRect/>
          </a:stretch>
        </p:blipFill>
        <p:spPr>
          <a:xfrm>
            <a:off x="6095998" y="1535576"/>
            <a:ext cx="5941928" cy="4571032"/>
          </a:xfrm>
          <a:prstGeom prst="rect">
            <a:avLst/>
          </a:prstGeom>
        </p:spPr>
      </p:pic>
    </p:spTree>
    <p:extLst>
      <p:ext uri="{BB962C8B-B14F-4D97-AF65-F5344CB8AC3E}">
        <p14:creationId xmlns:p14="http://schemas.microsoft.com/office/powerpoint/2010/main" val="267469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2A23EE-18C1-432C-81CE-0C0B00797A4B}"/>
              </a:ext>
            </a:extLst>
          </p:cNvPr>
          <p:cNvSpPr>
            <a:spLocks noGrp="1"/>
          </p:cNvSpPr>
          <p:nvPr>
            <p:ph type="title"/>
          </p:nvPr>
        </p:nvSpPr>
        <p:spPr/>
        <p:txBody>
          <a:bodyPr/>
          <a:lstStyle/>
          <a:p>
            <a:r>
              <a:rPr lang="en-US"/>
              <a:t>Add device </a:t>
            </a:r>
            <a:r>
              <a:rPr lang="en-US" sz="2400" u="sng">
                <a:solidFill>
                  <a:schemeClr val="accent6"/>
                </a:solidFill>
                <a:latin typeface="Arial"/>
              </a:rPr>
              <a:t>/ims/basic/factory/equipment</a:t>
            </a:r>
            <a:endParaRPr lang="en-US"/>
          </a:p>
        </p:txBody>
      </p:sp>
      <p:sp>
        <p:nvSpPr>
          <p:cNvPr id="6" name="TextBox 5">
            <a:extLst>
              <a:ext uri="{FF2B5EF4-FFF2-40B4-BE49-F238E27FC236}">
                <a16:creationId xmlns:a16="http://schemas.microsoft.com/office/drawing/2014/main" id="{B15532F9-6849-4A5F-AA2D-5F0E566FC317}"/>
              </a:ext>
            </a:extLst>
          </p:cNvPr>
          <p:cNvSpPr txBox="1"/>
          <p:nvPr/>
        </p:nvSpPr>
        <p:spPr>
          <a:xfrm>
            <a:off x="560581" y="1521366"/>
            <a:ext cx="9766300" cy="5232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t>After a successful addition, the data will be displayed on the system interface and then inserted into </a:t>
            </a:r>
            <a:r>
              <a:rPr lang="en-US" sz="1400" b="1">
                <a:solidFill>
                  <a:srgbClr val="FF0000"/>
                </a:solidFill>
              </a:rPr>
              <a:t>basic_sys.basic_eqp</a:t>
            </a:r>
            <a:endParaRPr lang="en-US" sz="1400">
              <a:solidFill>
                <a:srgbClr val="FF0000"/>
              </a:solidFill>
              <a:latin typeface="Arial"/>
            </a:endParaRPr>
          </a:p>
        </p:txBody>
      </p:sp>
      <p:pic>
        <p:nvPicPr>
          <p:cNvPr id="5" name="Picture 4">
            <a:extLst>
              <a:ext uri="{FF2B5EF4-FFF2-40B4-BE49-F238E27FC236}">
                <a16:creationId xmlns:a16="http://schemas.microsoft.com/office/drawing/2014/main" id="{25F16DB9-2213-4E6A-ADEA-B70223208B46}"/>
              </a:ext>
            </a:extLst>
          </p:cNvPr>
          <p:cNvPicPr>
            <a:picLocks noChangeAspect="1"/>
          </p:cNvPicPr>
          <p:nvPr/>
        </p:nvPicPr>
        <p:blipFill>
          <a:blip r:embed="rId2"/>
          <a:stretch>
            <a:fillRect/>
          </a:stretch>
        </p:blipFill>
        <p:spPr>
          <a:xfrm>
            <a:off x="560582" y="2270537"/>
            <a:ext cx="10135994" cy="1714500"/>
          </a:xfrm>
          <a:prstGeom prst="rect">
            <a:avLst/>
          </a:prstGeom>
        </p:spPr>
      </p:pic>
      <p:pic>
        <p:nvPicPr>
          <p:cNvPr id="8" name="Picture 7">
            <a:extLst>
              <a:ext uri="{FF2B5EF4-FFF2-40B4-BE49-F238E27FC236}">
                <a16:creationId xmlns:a16="http://schemas.microsoft.com/office/drawing/2014/main" id="{C9B175A0-D46E-4D2B-A2FF-B4EE8D3AAED1}"/>
              </a:ext>
            </a:extLst>
          </p:cNvPr>
          <p:cNvPicPr>
            <a:picLocks noChangeAspect="1"/>
          </p:cNvPicPr>
          <p:nvPr/>
        </p:nvPicPr>
        <p:blipFill>
          <a:blip r:embed="rId3"/>
          <a:stretch>
            <a:fillRect/>
          </a:stretch>
        </p:blipFill>
        <p:spPr>
          <a:xfrm>
            <a:off x="560581" y="4210988"/>
            <a:ext cx="10135994" cy="1733792"/>
          </a:xfrm>
          <a:prstGeom prst="rect">
            <a:avLst/>
          </a:prstGeom>
        </p:spPr>
      </p:pic>
      <p:sp>
        <p:nvSpPr>
          <p:cNvPr id="9" name="Rectangle: Rounded Corners 8">
            <a:extLst>
              <a:ext uri="{FF2B5EF4-FFF2-40B4-BE49-F238E27FC236}">
                <a16:creationId xmlns:a16="http://schemas.microsoft.com/office/drawing/2014/main" id="{FE5CC5A6-3DA9-4F03-A712-343A697333C8}"/>
              </a:ext>
            </a:extLst>
          </p:cNvPr>
          <p:cNvSpPr/>
          <p:nvPr/>
        </p:nvSpPr>
        <p:spPr>
          <a:xfrm>
            <a:off x="2505075" y="2905125"/>
            <a:ext cx="2286000" cy="952500"/>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524454D3-FFCD-489E-A59C-456F57D3E07E}"/>
              </a:ext>
            </a:extLst>
          </p:cNvPr>
          <p:cNvSpPr/>
          <p:nvPr/>
        </p:nvSpPr>
        <p:spPr>
          <a:xfrm>
            <a:off x="1952626" y="5114924"/>
            <a:ext cx="2438400" cy="829855"/>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465AD115-BD41-4D78-8415-E36582E58C53}"/>
              </a:ext>
            </a:extLst>
          </p:cNvPr>
          <p:cNvCxnSpPr>
            <a:stCxn id="9" idx="2"/>
            <a:endCxn id="10" idx="0"/>
          </p:cNvCxnSpPr>
          <p:nvPr/>
        </p:nvCxnSpPr>
        <p:spPr>
          <a:xfrm flipH="1">
            <a:off x="3171826" y="3857625"/>
            <a:ext cx="476249" cy="1257299"/>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04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E977B-3696-4EE6-A112-94AEE0402A9A}"/>
              </a:ext>
            </a:extLst>
          </p:cNvPr>
          <p:cNvSpPr>
            <a:spLocks noGrp="1"/>
          </p:cNvSpPr>
          <p:nvPr>
            <p:ph type="title"/>
          </p:nvPr>
        </p:nvSpPr>
        <p:spPr/>
        <p:txBody>
          <a:bodyPr/>
          <a:lstStyle/>
          <a:p>
            <a:r>
              <a:rPr lang="en-US"/>
              <a:t>Add operation type </a:t>
            </a:r>
            <a:r>
              <a:rPr lang="en-US" sz="2400" u="sng">
                <a:solidFill>
                  <a:schemeClr val="accent6"/>
                </a:solidFill>
              </a:rPr>
              <a:t>/ims/mes/basic/control</a:t>
            </a:r>
            <a:endParaRPr lang="en-US"/>
          </a:p>
        </p:txBody>
      </p:sp>
      <p:pic>
        <p:nvPicPr>
          <p:cNvPr id="4" name="Picture 3">
            <a:extLst>
              <a:ext uri="{FF2B5EF4-FFF2-40B4-BE49-F238E27FC236}">
                <a16:creationId xmlns:a16="http://schemas.microsoft.com/office/drawing/2014/main" id="{98C9BCE1-3CA6-497E-BCBF-F40162E1C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773" y="1559294"/>
            <a:ext cx="4987625" cy="4629750"/>
          </a:xfrm>
          <a:prstGeom prst="rect">
            <a:avLst/>
          </a:prstGeom>
        </p:spPr>
      </p:pic>
      <p:sp>
        <p:nvSpPr>
          <p:cNvPr id="8" name="TextBox 7">
            <a:extLst>
              <a:ext uri="{FF2B5EF4-FFF2-40B4-BE49-F238E27FC236}">
                <a16:creationId xmlns:a16="http://schemas.microsoft.com/office/drawing/2014/main" id="{8A0175D3-CA0A-43C3-915D-B5627D6166D2}"/>
              </a:ext>
            </a:extLst>
          </p:cNvPr>
          <p:cNvSpPr txBox="1"/>
          <p:nvPr/>
        </p:nvSpPr>
        <p:spPr>
          <a:xfrm>
            <a:off x="5711525" y="1642848"/>
            <a:ext cx="6097604" cy="1384995"/>
          </a:xfrm>
          <a:prstGeom prst="rect">
            <a:avLst/>
          </a:prstGeom>
          <a:noFill/>
        </p:spPr>
        <p:txBody>
          <a:bodyPr wrap="square">
            <a:spAutoFit/>
          </a:bodyPr>
          <a:lstStyle/>
          <a:p>
            <a:r>
              <a:rPr lang="en-US" sz="1400"/>
              <a:t>Step 1: Click in the following order</a:t>
            </a:r>
          </a:p>
          <a:p>
            <a:r>
              <a:rPr lang="en-US" sz="1400"/>
              <a:t>IMS-MES (1) → 基础设置 (2) → 管控方法 (3) → + Add.</a:t>
            </a:r>
          </a:p>
          <a:p>
            <a:r>
              <a:rPr lang="en-US" sz="1400"/>
              <a:t>Step 2: Fill in the line information in the table.</a:t>
            </a:r>
          </a:p>
          <a:p>
            <a:r>
              <a:rPr lang="en-US" sz="1400"/>
              <a:t>Step 3: Click Increase to add operation type </a:t>
            </a:r>
          </a:p>
          <a:p>
            <a:endParaRPr lang="en-US" sz="1400"/>
          </a:p>
          <a:p>
            <a:r>
              <a:rPr lang="en-US" sz="1400"/>
              <a:t>*Note: </a:t>
            </a:r>
            <a:r>
              <a:rPr lang="en-US" sz="1400">
                <a:solidFill>
                  <a:srgbClr val="FF0000"/>
                </a:solidFill>
              </a:rPr>
              <a:t>Type code</a:t>
            </a:r>
            <a:r>
              <a:rPr lang="en-US" sz="1400"/>
              <a:t> is unique</a:t>
            </a:r>
          </a:p>
        </p:txBody>
      </p:sp>
      <p:pic>
        <p:nvPicPr>
          <p:cNvPr id="10" name="Picture 9">
            <a:extLst>
              <a:ext uri="{FF2B5EF4-FFF2-40B4-BE49-F238E27FC236}">
                <a16:creationId xmlns:a16="http://schemas.microsoft.com/office/drawing/2014/main" id="{D7149887-1A02-455C-8E9B-C504EA764EF2}"/>
              </a:ext>
            </a:extLst>
          </p:cNvPr>
          <p:cNvPicPr>
            <a:picLocks noChangeAspect="1"/>
          </p:cNvPicPr>
          <p:nvPr/>
        </p:nvPicPr>
        <p:blipFill>
          <a:blip r:embed="rId4"/>
          <a:stretch>
            <a:fillRect/>
          </a:stretch>
        </p:blipFill>
        <p:spPr>
          <a:xfrm>
            <a:off x="5750428" y="3428999"/>
            <a:ext cx="6019799" cy="2760044"/>
          </a:xfrm>
          <a:prstGeom prst="rect">
            <a:avLst/>
          </a:prstGeom>
        </p:spPr>
      </p:pic>
      <p:sp>
        <p:nvSpPr>
          <p:cNvPr id="11" name="Rectangle 10">
            <a:extLst>
              <a:ext uri="{FF2B5EF4-FFF2-40B4-BE49-F238E27FC236}">
                <a16:creationId xmlns:a16="http://schemas.microsoft.com/office/drawing/2014/main" id="{325E899F-11C8-4B6D-A206-D63BCC2DAABB}"/>
              </a:ext>
            </a:extLst>
          </p:cNvPr>
          <p:cNvSpPr/>
          <p:nvPr/>
        </p:nvSpPr>
        <p:spPr>
          <a:xfrm>
            <a:off x="5929162" y="4851133"/>
            <a:ext cx="500514" cy="173254"/>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558ACD1E-E150-4DF6-82D3-08E64ADC15C0}"/>
              </a:ext>
            </a:extLst>
          </p:cNvPr>
          <p:cNvCxnSpPr>
            <a:stCxn id="4" idx="3"/>
            <a:endCxn id="10" idx="1"/>
          </p:cNvCxnSpPr>
          <p:nvPr/>
        </p:nvCxnSpPr>
        <p:spPr>
          <a:xfrm>
            <a:off x="5409398" y="3874169"/>
            <a:ext cx="341030" cy="934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3604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D89BE9-FDC2-42BD-933F-4150F34F2C22}"/>
              </a:ext>
            </a:extLst>
          </p:cNvPr>
          <p:cNvSpPr>
            <a:spLocks noGrp="1"/>
          </p:cNvSpPr>
          <p:nvPr>
            <p:ph type="title"/>
          </p:nvPr>
        </p:nvSpPr>
        <p:spPr/>
        <p:txBody>
          <a:bodyPr/>
          <a:lstStyle/>
          <a:p>
            <a:r>
              <a:rPr lang="en-US"/>
              <a:t>Add operation type </a:t>
            </a:r>
            <a:r>
              <a:rPr lang="en-US" sz="2400" u="sng">
                <a:solidFill>
                  <a:schemeClr val="accent6"/>
                </a:solidFill>
              </a:rPr>
              <a:t>/ims/mes/basic/control</a:t>
            </a:r>
            <a:endParaRPr lang="en-US"/>
          </a:p>
        </p:txBody>
      </p:sp>
      <p:sp>
        <p:nvSpPr>
          <p:cNvPr id="4" name="TextBox 3">
            <a:extLst>
              <a:ext uri="{FF2B5EF4-FFF2-40B4-BE49-F238E27FC236}">
                <a16:creationId xmlns:a16="http://schemas.microsoft.com/office/drawing/2014/main" id="{59863E41-F5A2-4ADB-9A60-B725221BEA27}"/>
              </a:ext>
            </a:extLst>
          </p:cNvPr>
          <p:cNvSpPr txBox="1"/>
          <p:nvPr/>
        </p:nvSpPr>
        <p:spPr>
          <a:xfrm>
            <a:off x="408781" y="1452837"/>
            <a:ext cx="10688444" cy="52322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t>After a successful addition, the data will be displayed on the system interface and then inserted into </a:t>
            </a:r>
            <a:r>
              <a:rPr lang="en-US" sz="1400" b="1">
                <a:solidFill>
                  <a:srgbClr val="FF0000"/>
                </a:solidFill>
              </a:rPr>
              <a:t>mes.mes_process_operation_type</a:t>
            </a:r>
            <a:r>
              <a:rPr lang="en-US" sz="1400" b="1"/>
              <a:t> </a:t>
            </a:r>
            <a:endParaRPr lang="en-US" sz="1400">
              <a:solidFill>
                <a:prstClr val="black"/>
              </a:solidFill>
              <a:latin typeface="Arial"/>
            </a:endParaRPr>
          </a:p>
        </p:txBody>
      </p:sp>
      <p:pic>
        <p:nvPicPr>
          <p:cNvPr id="8" name="Picture 7">
            <a:extLst>
              <a:ext uri="{FF2B5EF4-FFF2-40B4-BE49-F238E27FC236}">
                <a16:creationId xmlns:a16="http://schemas.microsoft.com/office/drawing/2014/main" id="{E31905C5-D118-4B8B-86C7-BCB86942BFF2}"/>
              </a:ext>
            </a:extLst>
          </p:cNvPr>
          <p:cNvPicPr>
            <a:picLocks noChangeAspect="1"/>
          </p:cNvPicPr>
          <p:nvPr/>
        </p:nvPicPr>
        <p:blipFill>
          <a:blip r:embed="rId2"/>
          <a:stretch>
            <a:fillRect/>
          </a:stretch>
        </p:blipFill>
        <p:spPr>
          <a:xfrm>
            <a:off x="408781" y="2181225"/>
            <a:ext cx="5238751" cy="3698555"/>
          </a:xfrm>
          <a:prstGeom prst="rect">
            <a:avLst/>
          </a:prstGeom>
        </p:spPr>
      </p:pic>
      <p:pic>
        <p:nvPicPr>
          <p:cNvPr id="10" name="Picture 9">
            <a:extLst>
              <a:ext uri="{FF2B5EF4-FFF2-40B4-BE49-F238E27FC236}">
                <a16:creationId xmlns:a16="http://schemas.microsoft.com/office/drawing/2014/main" id="{B0B9B800-AFC5-4E07-BE08-454756B77164}"/>
              </a:ext>
            </a:extLst>
          </p:cNvPr>
          <p:cNvPicPr>
            <a:picLocks noChangeAspect="1"/>
          </p:cNvPicPr>
          <p:nvPr/>
        </p:nvPicPr>
        <p:blipFill>
          <a:blip r:embed="rId3"/>
          <a:stretch>
            <a:fillRect/>
          </a:stretch>
        </p:blipFill>
        <p:spPr>
          <a:xfrm>
            <a:off x="5895975" y="2193000"/>
            <a:ext cx="6149217" cy="3698555"/>
          </a:xfrm>
          <a:prstGeom prst="rect">
            <a:avLst/>
          </a:prstGeom>
        </p:spPr>
      </p:pic>
      <p:sp>
        <p:nvSpPr>
          <p:cNvPr id="11" name="Rectangle: Rounded Corners 10">
            <a:extLst>
              <a:ext uri="{FF2B5EF4-FFF2-40B4-BE49-F238E27FC236}">
                <a16:creationId xmlns:a16="http://schemas.microsoft.com/office/drawing/2014/main" id="{A60E8D0F-F3EA-46FC-BEA6-49D07B6B6377}"/>
              </a:ext>
            </a:extLst>
          </p:cNvPr>
          <p:cNvSpPr/>
          <p:nvPr/>
        </p:nvSpPr>
        <p:spPr>
          <a:xfrm>
            <a:off x="885825" y="2981325"/>
            <a:ext cx="1666875" cy="219075"/>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0DE975BF-D6FD-4ADD-8770-EAE2FAAA5C95}"/>
              </a:ext>
            </a:extLst>
          </p:cNvPr>
          <p:cNvSpPr/>
          <p:nvPr/>
        </p:nvSpPr>
        <p:spPr>
          <a:xfrm>
            <a:off x="6544470" y="3057525"/>
            <a:ext cx="1589880" cy="209550"/>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35F48FF7-2DBF-42DF-9602-23D9C408B1F2}"/>
              </a:ext>
            </a:extLst>
          </p:cNvPr>
          <p:cNvCxnSpPr/>
          <p:nvPr/>
        </p:nvCxnSpPr>
        <p:spPr>
          <a:xfrm>
            <a:off x="2552700" y="3057525"/>
            <a:ext cx="3991770" cy="14287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005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C31C2-E3E2-42C0-BE42-E9AB6C35374D}"/>
              </a:ext>
            </a:extLst>
          </p:cNvPr>
          <p:cNvSpPr>
            <a:spLocks noGrp="1"/>
          </p:cNvSpPr>
          <p:nvPr>
            <p:ph type="title"/>
          </p:nvPr>
        </p:nvSpPr>
        <p:spPr/>
        <p:txBody>
          <a:bodyPr/>
          <a:lstStyle/>
          <a:p>
            <a:r>
              <a:rPr lang="en-US"/>
              <a:t>Config collection steps </a:t>
            </a:r>
            <a:r>
              <a:rPr lang="en-US" sz="2400" u="sng">
                <a:solidFill>
                  <a:schemeClr val="accent6"/>
                </a:solidFill>
              </a:rPr>
              <a:t>/ims/mes/basic/collection-step</a:t>
            </a:r>
            <a:endParaRPr lang="en-US"/>
          </a:p>
        </p:txBody>
      </p:sp>
      <p:pic>
        <p:nvPicPr>
          <p:cNvPr id="4" name="Picture 3">
            <a:extLst>
              <a:ext uri="{FF2B5EF4-FFF2-40B4-BE49-F238E27FC236}">
                <a16:creationId xmlns:a16="http://schemas.microsoft.com/office/drawing/2014/main" id="{F460AFEA-60FB-4FC0-A25A-17B0FED472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653" y="3076575"/>
            <a:ext cx="5806511" cy="2803206"/>
          </a:xfrm>
          <a:prstGeom prst="rect">
            <a:avLst/>
          </a:prstGeom>
        </p:spPr>
      </p:pic>
      <p:sp>
        <p:nvSpPr>
          <p:cNvPr id="8" name="TextBox 7">
            <a:extLst>
              <a:ext uri="{FF2B5EF4-FFF2-40B4-BE49-F238E27FC236}">
                <a16:creationId xmlns:a16="http://schemas.microsoft.com/office/drawing/2014/main" id="{B9B3808F-ACED-482C-8266-3AF9E096E162}"/>
              </a:ext>
            </a:extLst>
          </p:cNvPr>
          <p:cNvSpPr txBox="1"/>
          <p:nvPr/>
        </p:nvSpPr>
        <p:spPr>
          <a:xfrm>
            <a:off x="430730" y="1830548"/>
            <a:ext cx="5551406" cy="1169551"/>
          </a:xfrm>
          <a:prstGeom prst="rect">
            <a:avLst/>
          </a:prstGeom>
          <a:noFill/>
          <a:ln>
            <a:solidFill>
              <a:srgbClr val="FF0000"/>
            </a:solidFill>
          </a:ln>
        </p:spPr>
        <p:txBody>
          <a:bodyPr wrap="square">
            <a:spAutoFit/>
          </a:bodyPr>
          <a:lstStyle/>
          <a:p>
            <a:r>
              <a:rPr lang="en-US" sz="1400"/>
              <a:t>Step 1: Click in the following order</a:t>
            </a:r>
          </a:p>
          <a:p>
            <a:r>
              <a:rPr lang="en-US" sz="1400"/>
              <a:t>IMS-MES → </a:t>
            </a:r>
            <a:r>
              <a:rPr lang="zh-TW" altLang="en-US" sz="1400"/>
              <a:t>基础设置 → 采集步骤 → </a:t>
            </a:r>
            <a:r>
              <a:rPr lang="en-US" altLang="zh-TW" sz="1400"/>
              <a:t>+ </a:t>
            </a:r>
            <a:r>
              <a:rPr lang="en-US" sz="1400"/>
              <a:t>Add.</a:t>
            </a:r>
          </a:p>
          <a:p>
            <a:r>
              <a:rPr lang="en-US" sz="1400"/>
              <a:t>Step 2: Fill in the line information in the table.</a:t>
            </a:r>
          </a:p>
          <a:p>
            <a:endParaRPr lang="en-US" sz="1400"/>
          </a:p>
          <a:p>
            <a:r>
              <a:rPr lang="en-US" sz="1400"/>
              <a:t>*Note: </a:t>
            </a:r>
            <a:r>
              <a:rPr lang="en-US" sz="1400">
                <a:solidFill>
                  <a:srgbClr val="FF0000"/>
                </a:solidFill>
              </a:rPr>
              <a:t>Step code</a:t>
            </a:r>
            <a:r>
              <a:rPr lang="en-US" sz="1400"/>
              <a:t> is unique</a:t>
            </a:r>
          </a:p>
        </p:txBody>
      </p:sp>
      <p:pic>
        <p:nvPicPr>
          <p:cNvPr id="5" name="Picture 4">
            <a:extLst>
              <a:ext uri="{FF2B5EF4-FFF2-40B4-BE49-F238E27FC236}">
                <a16:creationId xmlns:a16="http://schemas.microsoft.com/office/drawing/2014/main" id="{2D7A9CC7-4AAC-4FFE-B37A-0C3CB524F03E}"/>
              </a:ext>
            </a:extLst>
          </p:cNvPr>
          <p:cNvPicPr>
            <a:picLocks noChangeAspect="1"/>
          </p:cNvPicPr>
          <p:nvPr/>
        </p:nvPicPr>
        <p:blipFill>
          <a:blip r:embed="rId3"/>
          <a:stretch>
            <a:fillRect/>
          </a:stretch>
        </p:blipFill>
        <p:spPr>
          <a:xfrm>
            <a:off x="6185838" y="1830548"/>
            <a:ext cx="5430008" cy="4049233"/>
          </a:xfrm>
          <a:prstGeom prst="rect">
            <a:avLst/>
          </a:prstGeom>
        </p:spPr>
      </p:pic>
      <p:cxnSp>
        <p:nvCxnSpPr>
          <p:cNvPr id="9" name="Straight Arrow Connector 8">
            <a:extLst>
              <a:ext uri="{FF2B5EF4-FFF2-40B4-BE49-F238E27FC236}">
                <a16:creationId xmlns:a16="http://schemas.microsoft.com/office/drawing/2014/main" id="{FD490D5D-9C15-4950-AEDB-DC355028C8CD}"/>
              </a:ext>
            </a:extLst>
          </p:cNvPr>
          <p:cNvCxnSpPr/>
          <p:nvPr/>
        </p:nvCxnSpPr>
        <p:spPr>
          <a:xfrm flipV="1">
            <a:off x="3267075" y="2784655"/>
            <a:ext cx="2918763" cy="96819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4170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3C685-9B80-4856-B766-B5A3EA36E7DF}"/>
              </a:ext>
            </a:extLst>
          </p:cNvPr>
          <p:cNvSpPr>
            <a:spLocks noGrp="1"/>
          </p:cNvSpPr>
          <p:nvPr>
            <p:ph type="title"/>
          </p:nvPr>
        </p:nvSpPr>
        <p:spPr/>
        <p:txBody>
          <a:bodyPr/>
          <a:lstStyle/>
          <a:p>
            <a:r>
              <a:rPr lang="en-US"/>
              <a:t>Config collection steps </a:t>
            </a:r>
            <a:r>
              <a:rPr lang="en-US" sz="2400" u="sng">
                <a:solidFill>
                  <a:schemeClr val="accent6"/>
                </a:solidFill>
              </a:rPr>
              <a:t>/ims/mes/basic/collection-step</a:t>
            </a:r>
            <a:endParaRPr lang="en-US"/>
          </a:p>
        </p:txBody>
      </p:sp>
      <p:sp>
        <p:nvSpPr>
          <p:cNvPr id="4" name="TextBox 3">
            <a:extLst>
              <a:ext uri="{FF2B5EF4-FFF2-40B4-BE49-F238E27FC236}">
                <a16:creationId xmlns:a16="http://schemas.microsoft.com/office/drawing/2014/main" id="{F6533BBE-6CDE-4E60-A452-37C9DE6F6693}"/>
              </a:ext>
            </a:extLst>
          </p:cNvPr>
          <p:cNvSpPr txBox="1"/>
          <p:nvPr/>
        </p:nvSpPr>
        <p:spPr>
          <a:xfrm>
            <a:off x="172051" y="1578346"/>
            <a:ext cx="4695224" cy="95410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t>After a successful addition, the data will be displayed on the system interface and then inserted into </a:t>
            </a:r>
            <a:r>
              <a:rPr lang="en-US" sz="1400" b="1">
                <a:solidFill>
                  <a:srgbClr val="FF0000"/>
                </a:solidFill>
              </a:rPr>
              <a:t>mes.mes_process_step </a:t>
            </a:r>
            <a:endParaRPr lang="en-US" sz="1400">
              <a:solidFill>
                <a:srgbClr val="FF0000"/>
              </a:solidFill>
              <a:effectLst/>
              <a:latin typeface="Courier New" panose="02070309020205020404" pitchFamily="49" charset="0"/>
            </a:endParaRPr>
          </a:p>
          <a:p>
            <a:pPr marR="0" lvl="0" defTabSz="914400" rtl="0" eaLnBrk="1" fontAlgn="auto" latinLnBrk="0" hangingPunct="1">
              <a:lnSpc>
                <a:spcPct val="100000"/>
              </a:lnSpc>
              <a:spcBef>
                <a:spcPts val="0"/>
              </a:spcBef>
              <a:spcAft>
                <a:spcPts val="0"/>
              </a:spcAft>
              <a:buClrTx/>
              <a:buSzTx/>
              <a:tabLst/>
              <a:defRPr/>
            </a:pPr>
            <a:endParaRPr lang="en-US" sz="1400">
              <a:solidFill>
                <a:srgbClr val="FF0000"/>
              </a:solidFill>
              <a:latin typeface="Arial"/>
            </a:endParaRPr>
          </a:p>
        </p:txBody>
      </p:sp>
      <p:pic>
        <p:nvPicPr>
          <p:cNvPr id="8" name="Picture 7">
            <a:extLst>
              <a:ext uri="{FF2B5EF4-FFF2-40B4-BE49-F238E27FC236}">
                <a16:creationId xmlns:a16="http://schemas.microsoft.com/office/drawing/2014/main" id="{E2C4DBFA-92B2-4C47-9E01-3D639C8F9E9E}"/>
              </a:ext>
            </a:extLst>
          </p:cNvPr>
          <p:cNvPicPr>
            <a:picLocks noChangeAspect="1"/>
          </p:cNvPicPr>
          <p:nvPr/>
        </p:nvPicPr>
        <p:blipFill>
          <a:blip r:embed="rId3"/>
          <a:stretch>
            <a:fillRect/>
          </a:stretch>
        </p:blipFill>
        <p:spPr>
          <a:xfrm>
            <a:off x="285236" y="2464493"/>
            <a:ext cx="4943990" cy="3722110"/>
          </a:xfrm>
          <a:prstGeom prst="rect">
            <a:avLst/>
          </a:prstGeom>
        </p:spPr>
      </p:pic>
      <p:pic>
        <p:nvPicPr>
          <p:cNvPr id="10" name="Picture 9">
            <a:extLst>
              <a:ext uri="{FF2B5EF4-FFF2-40B4-BE49-F238E27FC236}">
                <a16:creationId xmlns:a16="http://schemas.microsoft.com/office/drawing/2014/main" id="{BFAFBAE3-D384-46B1-B70B-4A9A917D2AAD}"/>
              </a:ext>
            </a:extLst>
          </p:cNvPr>
          <p:cNvPicPr>
            <a:picLocks noChangeAspect="1"/>
          </p:cNvPicPr>
          <p:nvPr/>
        </p:nvPicPr>
        <p:blipFill>
          <a:blip r:embed="rId4"/>
          <a:stretch>
            <a:fillRect/>
          </a:stretch>
        </p:blipFill>
        <p:spPr>
          <a:xfrm>
            <a:off x="5443731" y="1578346"/>
            <a:ext cx="6439740" cy="4718014"/>
          </a:xfrm>
          <a:prstGeom prst="rect">
            <a:avLst/>
          </a:prstGeom>
        </p:spPr>
      </p:pic>
      <p:sp>
        <p:nvSpPr>
          <p:cNvPr id="11" name="Rectangle: Rounded Corners 10">
            <a:extLst>
              <a:ext uri="{FF2B5EF4-FFF2-40B4-BE49-F238E27FC236}">
                <a16:creationId xmlns:a16="http://schemas.microsoft.com/office/drawing/2014/main" id="{B9A33C59-0198-4A24-9A51-4CF98E437C1E}"/>
              </a:ext>
            </a:extLst>
          </p:cNvPr>
          <p:cNvSpPr/>
          <p:nvPr/>
        </p:nvSpPr>
        <p:spPr>
          <a:xfrm>
            <a:off x="5972175" y="1578346"/>
            <a:ext cx="1800225" cy="29807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DDA18AC-0EB8-400B-9DE6-5B62C95DF64F}"/>
              </a:ext>
            </a:extLst>
          </p:cNvPr>
          <p:cNvSpPr/>
          <p:nvPr/>
        </p:nvSpPr>
        <p:spPr>
          <a:xfrm>
            <a:off x="1143000" y="3269561"/>
            <a:ext cx="1962150" cy="2356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51CA4181-F896-4FB2-83B2-ABDC60C91627}"/>
              </a:ext>
            </a:extLst>
          </p:cNvPr>
          <p:cNvCxnSpPr>
            <a:stCxn id="12" idx="3"/>
            <a:endCxn id="11" idx="1"/>
          </p:cNvCxnSpPr>
          <p:nvPr/>
        </p:nvCxnSpPr>
        <p:spPr>
          <a:xfrm flipV="1">
            <a:off x="3105150" y="1727386"/>
            <a:ext cx="2867025" cy="165999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6228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610D-349B-4851-9451-4F0AB49A1861}"/>
              </a:ext>
            </a:extLst>
          </p:cNvPr>
          <p:cNvSpPr>
            <a:spLocks noGrp="1"/>
          </p:cNvSpPr>
          <p:nvPr>
            <p:ph type="title"/>
          </p:nvPr>
        </p:nvSpPr>
        <p:spPr/>
        <p:txBody>
          <a:bodyPr/>
          <a:lstStyle/>
          <a:p>
            <a:r>
              <a:rPr lang="en-US"/>
              <a:t>Add customer </a:t>
            </a:r>
            <a:r>
              <a:rPr kumimoji="0" lang="en-US" altLang="zh-CN" sz="2400" b="0" i="0" u="sng" strike="noStrike" kern="1200" cap="none" spc="0" normalizeH="0" baseline="0" noProof="0">
                <a:ln>
                  <a:noFill/>
                </a:ln>
                <a:solidFill>
                  <a:schemeClr val="accent6"/>
                </a:solidFill>
                <a:effectLst/>
                <a:uLnTx/>
                <a:uFillTx/>
                <a:latin typeface="Arial"/>
                <a:cs typeface="+mn-cs"/>
              </a:rPr>
              <a:t>/ims/basic/factory/customer</a:t>
            </a:r>
            <a:endParaRPr lang="en-US"/>
          </a:p>
        </p:txBody>
      </p:sp>
      <p:sp>
        <p:nvSpPr>
          <p:cNvPr id="7" name="文字方塊 7">
            <a:extLst>
              <a:ext uri="{FF2B5EF4-FFF2-40B4-BE49-F238E27FC236}">
                <a16:creationId xmlns:a16="http://schemas.microsoft.com/office/drawing/2014/main" id="{9144E5DB-CE1D-4FCA-98A9-195230B71925}"/>
              </a:ext>
            </a:extLst>
          </p:cNvPr>
          <p:cNvSpPr txBox="1"/>
          <p:nvPr/>
        </p:nvSpPr>
        <p:spPr>
          <a:xfrm>
            <a:off x="4940991" y="1716257"/>
            <a:ext cx="5856051" cy="1169551"/>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lang="en-US" sz="1400"/>
              <a:t>Step 1: Click in the following order</a:t>
            </a:r>
          </a:p>
          <a:p>
            <a:pPr marR="0" lvl="0" algn="l" defTabSz="914400" rtl="0" eaLnBrk="1" fontAlgn="auto" latinLnBrk="0" hangingPunct="1">
              <a:lnSpc>
                <a:spcPct val="100000"/>
              </a:lnSpc>
              <a:spcBef>
                <a:spcPts val="0"/>
              </a:spcBef>
              <a:spcAft>
                <a:spcPts val="0"/>
              </a:spcAft>
              <a:buClrTx/>
              <a:buSzTx/>
              <a:tabLst/>
              <a:defRPr/>
            </a:pPr>
            <a:r>
              <a:rPr lang="en-US" altLang="zh-TW" sz="1400" b="1"/>
              <a:t> </a:t>
            </a:r>
            <a:r>
              <a:rPr lang="zh-TW" altLang="en-US" sz="1400"/>
              <a:t>基础数据 → 工厂建模 → 客户管理</a:t>
            </a:r>
            <a:r>
              <a:rPr lang="en-US" altLang="zh-TW" sz="1400"/>
              <a:t>. </a:t>
            </a:r>
            <a:endParaRPr kumimoji="0" lang="vi-VN" altLang="zh-CN" sz="1400" b="0" i="0" u="none" strike="noStrike" kern="1200" cap="none" spc="0" normalizeH="0" baseline="0" noProof="0">
              <a:ln>
                <a:noFill/>
              </a:ln>
              <a:solidFill>
                <a:prstClr val="black"/>
              </a:solidFill>
              <a:effectLst/>
              <a:uLnTx/>
              <a:uFillTx/>
              <a:latin typeface="Arial"/>
              <a:cs typeface="+mn-cs"/>
            </a:endParaRPr>
          </a:p>
          <a:p>
            <a:pPr marR="0" lvl="0" algn="l" defTabSz="914400" rtl="0" eaLnBrk="1" fontAlgn="auto" latinLnBrk="0" hangingPunct="1">
              <a:lnSpc>
                <a:spcPct val="100000"/>
              </a:lnSpc>
              <a:spcBef>
                <a:spcPts val="0"/>
              </a:spcBef>
              <a:spcAft>
                <a:spcPts val="0"/>
              </a:spcAft>
              <a:buClrTx/>
              <a:buSzTx/>
              <a:tabLst/>
              <a:defRPr/>
            </a:pPr>
            <a:r>
              <a:rPr lang="en-US" altLang="zh-CN" sz="1400">
                <a:solidFill>
                  <a:prstClr val="black"/>
                </a:solidFill>
                <a:latin typeface="Arial"/>
              </a:rPr>
              <a:t>Step 2: Click + Add </a:t>
            </a:r>
            <a:r>
              <a:rPr lang="zh-TW" altLang="en-US" sz="1400"/>
              <a:t>→ </a:t>
            </a:r>
            <a:r>
              <a:rPr lang="en-US" sz="1400"/>
              <a:t>Fill in the customer information in the table.</a:t>
            </a:r>
          </a:p>
          <a:p>
            <a:pPr marR="0" lvl="0" algn="l" defTabSz="914400" rtl="0" eaLnBrk="1" fontAlgn="auto" latinLnBrk="0" hangingPunct="1">
              <a:lnSpc>
                <a:spcPct val="100000"/>
              </a:lnSpc>
              <a:spcBef>
                <a:spcPts val="0"/>
              </a:spcBef>
              <a:spcAft>
                <a:spcPts val="0"/>
              </a:spcAft>
              <a:buClrTx/>
              <a:buSzTx/>
              <a:tabLst/>
              <a:defRPr/>
            </a:pPr>
            <a:endParaRPr lang="en-US" sz="1400"/>
          </a:p>
          <a:p>
            <a:pPr marR="0" lvl="0" algn="l" defTabSz="914400" rtl="0" eaLnBrk="1" fontAlgn="auto" latinLnBrk="0" hangingPunct="1">
              <a:lnSpc>
                <a:spcPct val="100000"/>
              </a:lnSpc>
              <a:spcBef>
                <a:spcPts val="0"/>
              </a:spcBef>
              <a:spcAft>
                <a:spcPts val="0"/>
              </a:spcAft>
              <a:buClrTx/>
              <a:buSzTx/>
              <a:tabLst/>
              <a:defRPr/>
            </a:pPr>
            <a:r>
              <a:rPr lang="en-US" sz="1400"/>
              <a:t>*Note: </a:t>
            </a:r>
            <a:r>
              <a:rPr lang="en-US" sz="1400">
                <a:solidFill>
                  <a:srgbClr val="FF0000"/>
                </a:solidFill>
              </a:rPr>
              <a:t>Customer code</a:t>
            </a:r>
            <a:r>
              <a:rPr lang="en-US" sz="1400"/>
              <a:t> is unique</a:t>
            </a:r>
          </a:p>
        </p:txBody>
      </p:sp>
      <p:pic>
        <p:nvPicPr>
          <p:cNvPr id="5" name="Picture 4">
            <a:extLst>
              <a:ext uri="{FF2B5EF4-FFF2-40B4-BE49-F238E27FC236}">
                <a16:creationId xmlns:a16="http://schemas.microsoft.com/office/drawing/2014/main" id="{085C9BB1-F3F5-460C-AA4D-5E11BF753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995" y="1502249"/>
            <a:ext cx="2744137" cy="4724311"/>
          </a:xfrm>
          <a:prstGeom prst="rect">
            <a:avLst/>
          </a:prstGeom>
        </p:spPr>
      </p:pic>
      <p:sp>
        <p:nvSpPr>
          <p:cNvPr id="10" name="Arrow: Right 9">
            <a:extLst>
              <a:ext uri="{FF2B5EF4-FFF2-40B4-BE49-F238E27FC236}">
                <a16:creationId xmlns:a16="http://schemas.microsoft.com/office/drawing/2014/main" id="{4530379B-02F6-4EF3-A45C-10381C69C71D}"/>
              </a:ext>
            </a:extLst>
          </p:cNvPr>
          <p:cNvSpPr/>
          <p:nvPr/>
        </p:nvSpPr>
        <p:spPr>
          <a:xfrm>
            <a:off x="3715966" y="4143983"/>
            <a:ext cx="1022430" cy="2689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92E2195-2E2A-41A4-B37D-BAC774138C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40991" y="3212192"/>
            <a:ext cx="6824547" cy="3150555"/>
          </a:xfrm>
          <a:prstGeom prst="rect">
            <a:avLst/>
          </a:prstGeom>
        </p:spPr>
      </p:pic>
    </p:spTree>
    <p:extLst>
      <p:ext uri="{BB962C8B-B14F-4D97-AF65-F5344CB8AC3E}">
        <p14:creationId xmlns:p14="http://schemas.microsoft.com/office/powerpoint/2010/main" val="2687002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3F9474-69D3-4BCE-B6E7-FA11C01D97A6}"/>
              </a:ext>
            </a:extLst>
          </p:cNvPr>
          <p:cNvSpPr>
            <a:spLocks noGrp="1"/>
          </p:cNvSpPr>
          <p:nvPr>
            <p:ph type="title"/>
          </p:nvPr>
        </p:nvSpPr>
        <p:spPr/>
        <p:txBody>
          <a:bodyPr/>
          <a:lstStyle/>
          <a:p>
            <a:r>
              <a:rPr lang="en-US"/>
              <a:t>Process operation type</a:t>
            </a:r>
          </a:p>
        </p:txBody>
      </p:sp>
      <p:pic>
        <p:nvPicPr>
          <p:cNvPr id="7" name="Picture 6">
            <a:extLst>
              <a:ext uri="{FF2B5EF4-FFF2-40B4-BE49-F238E27FC236}">
                <a16:creationId xmlns:a16="http://schemas.microsoft.com/office/drawing/2014/main" id="{F9ACA296-B311-431C-90C8-F827C3BA814F}"/>
              </a:ext>
            </a:extLst>
          </p:cNvPr>
          <p:cNvPicPr>
            <a:picLocks noChangeAspect="1"/>
          </p:cNvPicPr>
          <p:nvPr/>
        </p:nvPicPr>
        <p:blipFill>
          <a:blip r:embed="rId3"/>
          <a:stretch>
            <a:fillRect/>
          </a:stretch>
        </p:blipFill>
        <p:spPr>
          <a:xfrm>
            <a:off x="125141" y="1590419"/>
            <a:ext cx="6102404" cy="1211148"/>
          </a:xfrm>
          <a:prstGeom prst="rect">
            <a:avLst/>
          </a:prstGeom>
        </p:spPr>
      </p:pic>
      <p:pic>
        <p:nvPicPr>
          <p:cNvPr id="9" name="Picture 8">
            <a:extLst>
              <a:ext uri="{FF2B5EF4-FFF2-40B4-BE49-F238E27FC236}">
                <a16:creationId xmlns:a16="http://schemas.microsoft.com/office/drawing/2014/main" id="{A8752A85-0696-45D1-889F-DBD19BD49108}"/>
              </a:ext>
            </a:extLst>
          </p:cNvPr>
          <p:cNvPicPr>
            <a:picLocks noChangeAspect="1"/>
          </p:cNvPicPr>
          <p:nvPr/>
        </p:nvPicPr>
        <p:blipFill>
          <a:blip r:embed="rId4"/>
          <a:stretch>
            <a:fillRect/>
          </a:stretch>
        </p:blipFill>
        <p:spPr>
          <a:xfrm>
            <a:off x="125140" y="2894630"/>
            <a:ext cx="6102404" cy="1422290"/>
          </a:xfrm>
          <a:prstGeom prst="rect">
            <a:avLst/>
          </a:prstGeom>
        </p:spPr>
      </p:pic>
      <p:pic>
        <p:nvPicPr>
          <p:cNvPr id="11" name="Picture 10">
            <a:extLst>
              <a:ext uri="{FF2B5EF4-FFF2-40B4-BE49-F238E27FC236}">
                <a16:creationId xmlns:a16="http://schemas.microsoft.com/office/drawing/2014/main" id="{D9DFD1B8-6DE1-4537-A90D-ADB24F39F14D}"/>
              </a:ext>
            </a:extLst>
          </p:cNvPr>
          <p:cNvPicPr>
            <a:picLocks noChangeAspect="1"/>
          </p:cNvPicPr>
          <p:nvPr/>
        </p:nvPicPr>
        <p:blipFill>
          <a:blip r:embed="rId5"/>
          <a:stretch>
            <a:fillRect/>
          </a:stretch>
        </p:blipFill>
        <p:spPr>
          <a:xfrm>
            <a:off x="6352675" y="1771047"/>
            <a:ext cx="5630778" cy="4372431"/>
          </a:xfrm>
          <a:prstGeom prst="rect">
            <a:avLst/>
          </a:prstGeom>
        </p:spPr>
      </p:pic>
      <p:pic>
        <p:nvPicPr>
          <p:cNvPr id="13" name="Picture 12">
            <a:extLst>
              <a:ext uri="{FF2B5EF4-FFF2-40B4-BE49-F238E27FC236}">
                <a16:creationId xmlns:a16="http://schemas.microsoft.com/office/drawing/2014/main" id="{328F5C41-0F98-42DC-977B-942DBF9EC5C8}"/>
              </a:ext>
            </a:extLst>
          </p:cNvPr>
          <p:cNvPicPr>
            <a:picLocks noChangeAspect="1"/>
          </p:cNvPicPr>
          <p:nvPr/>
        </p:nvPicPr>
        <p:blipFill>
          <a:blip r:embed="rId6"/>
          <a:stretch>
            <a:fillRect/>
          </a:stretch>
        </p:blipFill>
        <p:spPr>
          <a:xfrm>
            <a:off x="125140" y="4409983"/>
            <a:ext cx="6102404" cy="1733495"/>
          </a:xfrm>
          <a:prstGeom prst="rect">
            <a:avLst/>
          </a:prstGeom>
        </p:spPr>
      </p:pic>
      <p:sp>
        <p:nvSpPr>
          <p:cNvPr id="14" name="Rectangle 13">
            <a:extLst>
              <a:ext uri="{FF2B5EF4-FFF2-40B4-BE49-F238E27FC236}">
                <a16:creationId xmlns:a16="http://schemas.microsoft.com/office/drawing/2014/main" id="{9702BCAA-E4A8-4156-84DC-BC58C123A5F9}"/>
              </a:ext>
            </a:extLst>
          </p:cNvPr>
          <p:cNvSpPr/>
          <p:nvPr/>
        </p:nvSpPr>
        <p:spPr>
          <a:xfrm>
            <a:off x="749030" y="2597285"/>
            <a:ext cx="583659" cy="126460"/>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Rectangle 14">
            <a:extLst>
              <a:ext uri="{FF2B5EF4-FFF2-40B4-BE49-F238E27FC236}">
                <a16:creationId xmlns:a16="http://schemas.microsoft.com/office/drawing/2014/main" id="{0D74B04B-6AE2-4DF8-ABD5-70F7987A66AB}"/>
              </a:ext>
            </a:extLst>
          </p:cNvPr>
          <p:cNvSpPr/>
          <p:nvPr/>
        </p:nvSpPr>
        <p:spPr>
          <a:xfrm>
            <a:off x="904673" y="3808433"/>
            <a:ext cx="885216" cy="508487"/>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EFC05DEA-47EC-4486-95B2-79FC05B43455}"/>
              </a:ext>
            </a:extLst>
          </p:cNvPr>
          <p:cNvSpPr/>
          <p:nvPr/>
        </p:nvSpPr>
        <p:spPr>
          <a:xfrm>
            <a:off x="1910763" y="3808433"/>
            <a:ext cx="654402" cy="508487"/>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FE3356F1-66B0-4536-A498-4421D9BEEDD9}"/>
              </a:ext>
            </a:extLst>
          </p:cNvPr>
          <p:cNvSpPr/>
          <p:nvPr/>
        </p:nvSpPr>
        <p:spPr>
          <a:xfrm>
            <a:off x="826851" y="5680953"/>
            <a:ext cx="749030" cy="462525"/>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58A79164-B2E5-4826-BF52-64EB0ED28F83}"/>
              </a:ext>
            </a:extLst>
          </p:cNvPr>
          <p:cNvSpPr/>
          <p:nvPr/>
        </p:nvSpPr>
        <p:spPr>
          <a:xfrm>
            <a:off x="904673" y="3808433"/>
            <a:ext cx="885216" cy="508487"/>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57C9C4D7-488E-4F95-B1D6-B91816CF59F4}"/>
              </a:ext>
            </a:extLst>
          </p:cNvPr>
          <p:cNvCxnSpPr>
            <a:stCxn id="14" idx="2"/>
            <a:endCxn id="18" idx="0"/>
          </p:cNvCxnSpPr>
          <p:nvPr/>
        </p:nvCxnSpPr>
        <p:spPr>
          <a:xfrm>
            <a:off x="1040860" y="2723745"/>
            <a:ext cx="398834" cy="108468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9D381D3-7CA6-4C28-953F-DFDAF0D1CD68}"/>
              </a:ext>
            </a:extLst>
          </p:cNvPr>
          <p:cNvCxnSpPr>
            <a:stCxn id="16" idx="2"/>
            <a:endCxn id="17" idx="0"/>
          </p:cNvCxnSpPr>
          <p:nvPr/>
        </p:nvCxnSpPr>
        <p:spPr>
          <a:xfrm flipH="1">
            <a:off x="1201366" y="4316920"/>
            <a:ext cx="1036598" cy="13640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1965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FD9B-13E9-4707-83E2-50ABA369FF9B}"/>
              </a:ext>
            </a:extLst>
          </p:cNvPr>
          <p:cNvSpPr>
            <a:spLocks noGrp="1"/>
          </p:cNvSpPr>
          <p:nvPr>
            <p:ph type="title"/>
          </p:nvPr>
        </p:nvSpPr>
        <p:spPr/>
        <p:txBody>
          <a:bodyPr/>
          <a:lstStyle/>
          <a:p>
            <a:r>
              <a:rPr lang="en-US"/>
              <a:t>Configure SMT deduction </a:t>
            </a:r>
            <a:r>
              <a:rPr lang="en-US" sz="2400" u="sng">
                <a:solidFill>
                  <a:schemeClr val="accent6"/>
                </a:solidFill>
              </a:rPr>
              <a:t>/ims/mes/basic/station-deduct</a:t>
            </a:r>
            <a:endParaRPr lang="en-US"/>
          </a:p>
        </p:txBody>
      </p:sp>
      <p:sp>
        <p:nvSpPr>
          <p:cNvPr id="4" name="TextBox 3">
            <a:extLst>
              <a:ext uri="{FF2B5EF4-FFF2-40B4-BE49-F238E27FC236}">
                <a16:creationId xmlns:a16="http://schemas.microsoft.com/office/drawing/2014/main" id="{3AD88647-F412-416D-B10F-77AA6362685D}"/>
              </a:ext>
            </a:extLst>
          </p:cNvPr>
          <p:cNvSpPr txBox="1"/>
          <p:nvPr/>
        </p:nvSpPr>
        <p:spPr>
          <a:xfrm>
            <a:off x="388675" y="1642581"/>
            <a:ext cx="5250505" cy="1169551"/>
          </a:xfrm>
          <a:prstGeom prst="rect">
            <a:avLst/>
          </a:prstGeom>
          <a:noFill/>
        </p:spPr>
        <p:txBody>
          <a:bodyPr wrap="square">
            <a:spAutoFit/>
          </a:bodyPr>
          <a:lstStyle/>
          <a:p>
            <a:r>
              <a:rPr lang="en-US" sz="1400"/>
              <a:t>Step 1: Click in the following order</a:t>
            </a:r>
          </a:p>
          <a:p>
            <a:r>
              <a:rPr lang="en-US" sz="1400"/>
              <a:t>IMS-MES → </a:t>
            </a:r>
            <a:r>
              <a:rPr lang="zh-TW" altLang="en-US" sz="1400"/>
              <a:t>基础设置 → </a:t>
            </a:r>
            <a:r>
              <a:rPr lang="zh-CN" altLang="en-US" sz="1400"/>
              <a:t>上料扣账配置</a:t>
            </a:r>
            <a:r>
              <a:rPr lang="zh-TW" altLang="en-US" sz="1400"/>
              <a:t> → </a:t>
            </a:r>
            <a:r>
              <a:rPr lang="en-US" altLang="zh-TW" sz="1400"/>
              <a:t>+ </a:t>
            </a:r>
            <a:r>
              <a:rPr lang="en-US" sz="1400"/>
              <a:t>Add.</a:t>
            </a:r>
          </a:p>
          <a:p>
            <a:r>
              <a:rPr lang="en-US" sz="1400"/>
              <a:t>(</a:t>
            </a:r>
            <a:r>
              <a:rPr lang="en-US" sz="1400" u="sng">
                <a:solidFill>
                  <a:schemeClr val="accent6"/>
                </a:solidFill>
              </a:rPr>
              <a:t>/ims/mes/basic/station-deduct</a:t>
            </a:r>
            <a:r>
              <a:rPr lang="en-US" sz="1400"/>
              <a:t>)</a:t>
            </a:r>
          </a:p>
          <a:p>
            <a:r>
              <a:rPr lang="en-US" sz="1400"/>
              <a:t>Step 2: Fill in the line information in the table.</a:t>
            </a:r>
          </a:p>
          <a:p>
            <a:endParaRPr lang="en-US" sz="1400"/>
          </a:p>
        </p:txBody>
      </p:sp>
      <p:pic>
        <p:nvPicPr>
          <p:cNvPr id="6" name="Picture 5">
            <a:extLst>
              <a:ext uri="{FF2B5EF4-FFF2-40B4-BE49-F238E27FC236}">
                <a16:creationId xmlns:a16="http://schemas.microsoft.com/office/drawing/2014/main" id="{ECAAF6E6-6B80-47F0-9522-7D084358EF93}"/>
              </a:ext>
            </a:extLst>
          </p:cNvPr>
          <p:cNvPicPr>
            <a:picLocks noChangeAspect="1"/>
          </p:cNvPicPr>
          <p:nvPr/>
        </p:nvPicPr>
        <p:blipFill>
          <a:blip r:embed="rId2"/>
          <a:stretch>
            <a:fillRect/>
          </a:stretch>
        </p:blipFill>
        <p:spPr>
          <a:xfrm>
            <a:off x="5722094" y="1521006"/>
            <a:ext cx="5934681" cy="3102806"/>
          </a:xfrm>
          <a:prstGeom prst="rect">
            <a:avLst/>
          </a:prstGeom>
        </p:spPr>
      </p:pic>
      <p:pic>
        <p:nvPicPr>
          <p:cNvPr id="8" name="Picture 7">
            <a:extLst>
              <a:ext uri="{FF2B5EF4-FFF2-40B4-BE49-F238E27FC236}">
                <a16:creationId xmlns:a16="http://schemas.microsoft.com/office/drawing/2014/main" id="{A92FD251-897F-460D-B729-2BC8708F39C7}"/>
              </a:ext>
            </a:extLst>
          </p:cNvPr>
          <p:cNvPicPr>
            <a:picLocks noChangeAspect="1"/>
          </p:cNvPicPr>
          <p:nvPr/>
        </p:nvPicPr>
        <p:blipFill>
          <a:blip r:embed="rId3"/>
          <a:stretch>
            <a:fillRect/>
          </a:stretch>
        </p:blipFill>
        <p:spPr>
          <a:xfrm>
            <a:off x="161319" y="4762515"/>
            <a:ext cx="11869362" cy="1426362"/>
          </a:xfrm>
          <a:prstGeom prst="rect">
            <a:avLst/>
          </a:prstGeom>
        </p:spPr>
      </p:pic>
      <p:sp>
        <p:nvSpPr>
          <p:cNvPr id="10" name="TextBox 9">
            <a:extLst>
              <a:ext uri="{FF2B5EF4-FFF2-40B4-BE49-F238E27FC236}">
                <a16:creationId xmlns:a16="http://schemas.microsoft.com/office/drawing/2014/main" id="{29E0E28F-7F4B-44B3-B35B-E3F1639A199A}"/>
              </a:ext>
            </a:extLst>
          </p:cNvPr>
          <p:cNvSpPr txBox="1"/>
          <p:nvPr/>
        </p:nvSpPr>
        <p:spPr>
          <a:xfrm>
            <a:off x="388677" y="3072409"/>
            <a:ext cx="4831024" cy="738664"/>
          </a:xfrm>
          <a:prstGeom prst="rect">
            <a:avLst/>
          </a:prstGeom>
          <a:noFill/>
        </p:spPr>
        <p:txBody>
          <a:bodyPr wrap="square">
            <a:spAutoFit/>
          </a:bodyPr>
          <a:lstStyle/>
          <a:p>
            <a:r>
              <a:rPr lang="en-US" sz="1400"/>
              <a:t>After a successful addition, the data will be displayed on the system interface and then inserted into </a:t>
            </a:r>
            <a:r>
              <a:rPr lang="en-US" sz="1400">
                <a:solidFill>
                  <a:srgbClr val="FF0000"/>
                </a:solidFill>
              </a:rPr>
              <a:t>mes.mes_deduction_config</a:t>
            </a:r>
            <a:endParaRPr lang="en-US" sz="1400" b="1">
              <a:solidFill>
                <a:srgbClr val="FF0000"/>
              </a:solidFill>
              <a:effectLst/>
              <a:latin typeface="Courier New" panose="02070309020205020404" pitchFamily="49" charset="0"/>
            </a:endParaRPr>
          </a:p>
        </p:txBody>
      </p:sp>
      <p:sp>
        <p:nvSpPr>
          <p:cNvPr id="3" name="Rectangle: Rounded Corners 2">
            <a:extLst>
              <a:ext uri="{FF2B5EF4-FFF2-40B4-BE49-F238E27FC236}">
                <a16:creationId xmlns:a16="http://schemas.microsoft.com/office/drawing/2014/main" id="{D2E93278-CD79-42B5-81B8-968A42EF2C8F}"/>
              </a:ext>
            </a:extLst>
          </p:cNvPr>
          <p:cNvSpPr/>
          <p:nvPr/>
        </p:nvSpPr>
        <p:spPr>
          <a:xfrm>
            <a:off x="5722094" y="2600325"/>
            <a:ext cx="964456" cy="211807"/>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1496CEB5-0692-4913-81B4-4CE3A00E4A08}"/>
              </a:ext>
            </a:extLst>
          </p:cNvPr>
          <p:cNvSpPr/>
          <p:nvPr/>
        </p:nvSpPr>
        <p:spPr>
          <a:xfrm>
            <a:off x="5722094" y="2600325"/>
            <a:ext cx="964456" cy="235029"/>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A6E4B01-703A-4BE5-AD65-093BCB4EAD28}"/>
              </a:ext>
            </a:extLst>
          </p:cNvPr>
          <p:cNvSpPr/>
          <p:nvPr/>
        </p:nvSpPr>
        <p:spPr>
          <a:xfrm>
            <a:off x="5722094" y="4169280"/>
            <a:ext cx="964456" cy="235029"/>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B957A5C3-0F07-4032-9058-92FB5780DFE0}"/>
              </a:ext>
            </a:extLst>
          </p:cNvPr>
          <p:cNvSpPr/>
          <p:nvPr/>
        </p:nvSpPr>
        <p:spPr>
          <a:xfrm>
            <a:off x="6798419" y="1992328"/>
            <a:ext cx="288181" cy="207948"/>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01B49AB6-62D0-4C27-A6C7-D8F48C0B7A5B}"/>
              </a:ext>
            </a:extLst>
          </p:cNvPr>
          <p:cNvCxnSpPr/>
          <p:nvPr/>
        </p:nvCxnSpPr>
        <p:spPr>
          <a:xfrm>
            <a:off x="6324600" y="2835354"/>
            <a:ext cx="0" cy="133392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6E2D3D9-CF5A-4680-A43F-2BCD5331EE46}"/>
              </a:ext>
            </a:extLst>
          </p:cNvPr>
          <p:cNvCxnSpPr>
            <a:stCxn id="11" idx="3"/>
          </p:cNvCxnSpPr>
          <p:nvPr/>
        </p:nvCxnSpPr>
        <p:spPr>
          <a:xfrm flipV="1">
            <a:off x="6686550" y="2200276"/>
            <a:ext cx="285750" cy="20865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5675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3350A7-578D-4E2A-B65B-AF0A6A771CB9}"/>
              </a:ext>
            </a:extLst>
          </p:cNvPr>
          <p:cNvSpPr>
            <a:spLocks noGrp="1"/>
          </p:cNvSpPr>
          <p:nvPr>
            <p:ph type="title"/>
          </p:nvPr>
        </p:nvSpPr>
        <p:spPr/>
        <p:txBody>
          <a:bodyPr/>
          <a:lstStyle/>
          <a:p>
            <a:r>
              <a:rPr lang="en-US"/>
              <a:t>MSG master information</a:t>
            </a:r>
          </a:p>
        </p:txBody>
      </p:sp>
      <p:pic>
        <p:nvPicPr>
          <p:cNvPr id="3" name="Picture 2">
            <a:extLst>
              <a:ext uri="{FF2B5EF4-FFF2-40B4-BE49-F238E27FC236}">
                <a16:creationId xmlns:a16="http://schemas.microsoft.com/office/drawing/2014/main" id="{8860B4C1-F7E1-473C-A918-AB2F73CA8A21}"/>
              </a:ext>
            </a:extLst>
          </p:cNvPr>
          <p:cNvPicPr>
            <a:picLocks noChangeAspect="1"/>
          </p:cNvPicPr>
          <p:nvPr/>
        </p:nvPicPr>
        <p:blipFill>
          <a:blip r:embed="rId2"/>
          <a:stretch>
            <a:fillRect/>
          </a:stretch>
        </p:blipFill>
        <p:spPr>
          <a:xfrm>
            <a:off x="329319" y="2509735"/>
            <a:ext cx="10468381" cy="3194946"/>
          </a:xfrm>
          <a:prstGeom prst="rect">
            <a:avLst/>
          </a:prstGeom>
        </p:spPr>
      </p:pic>
      <p:sp>
        <p:nvSpPr>
          <p:cNvPr id="5" name="TextBox 4">
            <a:extLst>
              <a:ext uri="{FF2B5EF4-FFF2-40B4-BE49-F238E27FC236}">
                <a16:creationId xmlns:a16="http://schemas.microsoft.com/office/drawing/2014/main" id="{0D590BFA-1566-44D5-AE0F-48E8F4BD5A86}"/>
              </a:ext>
            </a:extLst>
          </p:cNvPr>
          <p:cNvSpPr txBox="1"/>
          <p:nvPr/>
        </p:nvSpPr>
        <p:spPr>
          <a:xfrm>
            <a:off x="329319" y="1907417"/>
            <a:ext cx="6094378" cy="738664"/>
          </a:xfrm>
          <a:prstGeom prst="rect">
            <a:avLst/>
          </a:prstGeom>
          <a:noFill/>
        </p:spPr>
        <p:txBody>
          <a:bodyPr wrap="square">
            <a:spAutoFit/>
          </a:bodyPr>
          <a:lstStyle/>
          <a:p>
            <a:r>
              <a:rPr lang="en-US" sz="1400" b="1">
                <a:solidFill>
                  <a:srgbClr val="800000"/>
                </a:solidFill>
                <a:effectLst/>
                <a:latin typeface="Courier New" panose="02070309020205020404" pitchFamily="49" charset="0"/>
              </a:rPr>
              <a:t>SELECT</a:t>
            </a:r>
            <a:r>
              <a:rPr lang="en-US" sz="1400">
                <a:solidFill>
                  <a:srgbClr val="000000"/>
                </a:solidFill>
                <a:effectLst/>
                <a:latin typeface="Courier New" panose="02070309020205020404" pitchFamily="49" charset="0"/>
              </a:rPr>
              <a:t> * </a:t>
            </a:r>
            <a:r>
              <a:rPr lang="en-US" sz="1400" b="1">
                <a:solidFill>
                  <a:srgbClr val="800000"/>
                </a:solidFill>
                <a:effectLst/>
                <a:latin typeface="Courier New" panose="02070309020205020404" pitchFamily="49" charset="0"/>
              </a:rPr>
              <a:t>FROM</a:t>
            </a:r>
            <a:r>
              <a:rPr lang="en-US" sz="1400">
                <a:solidFill>
                  <a:srgbClr val="000000"/>
                </a:solidFill>
                <a:effectLst/>
                <a:latin typeface="Courier New" panose="02070309020205020404" pitchFamily="49" charset="0"/>
              </a:rPr>
              <a:t> basic_sys.basic_mfg_info bmi</a:t>
            </a:r>
            <a:r>
              <a:rPr lang="en-US" sz="1400">
                <a:solidFill>
                  <a:srgbClr val="FF0000"/>
                </a:solidFill>
                <a:effectLst/>
                <a:latin typeface="Courier New" panose="02070309020205020404" pitchFamily="49" charset="0"/>
              </a:rPr>
              <a:t>;</a:t>
            </a:r>
            <a:endParaRPr lang="en-US" sz="1400">
              <a:solidFill>
                <a:srgbClr val="000000"/>
              </a:solidFill>
              <a:effectLst/>
              <a:latin typeface="Courier New" panose="02070309020205020404" pitchFamily="49" charset="0"/>
            </a:endParaRPr>
          </a:p>
          <a:p>
            <a:endParaRPr lang="en-US" sz="1400">
              <a:solidFill>
                <a:srgbClr val="000000"/>
              </a:solidFill>
              <a:effectLst/>
              <a:latin typeface="Courier New" panose="02070309020205020404" pitchFamily="49" charset="0"/>
            </a:endParaRPr>
          </a:p>
          <a:p>
            <a:endParaRPr lang="en-US" sz="1400"/>
          </a:p>
        </p:txBody>
      </p:sp>
    </p:spTree>
    <p:extLst>
      <p:ext uri="{BB962C8B-B14F-4D97-AF65-F5344CB8AC3E}">
        <p14:creationId xmlns:p14="http://schemas.microsoft.com/office/powerpoint/2010/main" val="21254137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30B3EF-92DC-4ED8-93C7-C15DA327F3C8}"/>
              </a:ext>
            </a:extLst>
          </p:cNvPr>
          <p:cNvSpPr>
            <a:spLocks noGrp="1"/>
          </p:cNvSpPr>
          <p:nvPr>
            <p:ph type="title"/>
          </p:nvPr>
        </p:nvSpPr>
        <p:spPr/>
        <p:txBody>
          <a:bodyPr/>
          <a:lstStyle/>
          <a:p>
            <a:r>
              <a:rPr lang="en-US"/>
              <a:t>Add a new product (new material code)</a:t>
            </a:r>
          </a:p>
        </p:txBody>
      </p:sp>
      <p:sp>
        <p:nvSpPr>
          <p:cNvPr id="11" name="TextBox 10">
            <a:extLst>
              <a:ext uri="{FF2B5EF4-FFF2-40B4-BE49-F238E27FC236}">
                <a16:creationId xmlns:a16="http://schemas.microsoft.com/office/drawing/2014/main" id="{A37E2E65-1898-49F3-AA83-6AAEC80F4AF3}"/>
              </a:ext>
            </a:extLst>
          </p:cNvPr>
          <p:cNvSpPr txBox="1"/>
          <p:nvPr/>
        </p:nvSpPr>
        <p:spPr>
          <a:xfrm>
            <a:off x="396402" y="1674691"/>
            <a:ext cx="5104590" cy="1384995"/>
          </a:xfrm>
          <a:prstGeom prst="rect">
            <a:avLst/>
          </a:prstGeom>
          <a:noFill/>
        </p:spPr>
        <p:txBody>
          <a:bodyPr wrap="square">
            <a:spAutoFit/>
          </a:bodyPr>
          <a:lstStyle/>
          <a:p>
            <a:r>
              <a:rPr lang="en-US" sz="1400"/>
              <a:t>The product code and material code are automatically synchronized.</a:t>
            </a:r>
            <a:br>
              <a:rPr lang="en-US" sz="1400"/>
            </a:br>
            <a:r>
              <a:rPr lang="en-US" sz="1400"/>
              <a:t>   - You can add a new material code on screen (1) (</a:t>
            </a:r>
            <a:r>
              <a:rPr lang="en-US" sz="1400" u="sng">
                <a:solidFill>
                  <a:schemeClr val="accent6"/>
                </a:solidFill>
              </a:rPr>
              <a:t>/ims/basic/product/material</a:t>
            </a:r>
            <a:r>
              <a:rPr lang="en-US" sz="1400"/>
              <a:t>) / </a:t>
            </a:r>
            <a:r>
              <a:rPr lang="zh-TW" altLang="en-US" sz="1400"/>
              <a:t>物料管理</a:t>
            </a:r>
            <a:r>
              <a:rPr lang="en-US" altLang="zh-TW" sz="1400"/>
              <a:t>.</a:t>
            </a:r>
            <a:br>
              <a:rPr lang="en-US" altLang="zh-TW" sz="1400"/>
            </a:br>
            <a:r>
              <a:rPr lang="en-US" altLang="zh-TW" sz="1400"/>
              <a:t>   - </a:t>
            </a:r>
            <a:r>
              <a:rPr lang="en-US" sz="1400"/>
              <a:t>The data on screen (2) (</a:t>
            </a:r>
            <a:r>
              <a:rPr lang="en-US" sz="1400" u="sng">
                <a:solidFill>
                  <a:schemeClr val="accent6"/>
                </a:solidFill>
              </a:rPr>
              <a:t>/ims/mes/process/product</a:t>
            </a:r>
            <a:r>
              <a:rPr lang="en-US" sz="1400"/>
              <a:t>) is automatically synchronized / </a:t>
            </a:r>
            <a:r>
              <a:rPr lang="zh-TW" altLang="en-US" sz="1400"/>
              <a:t>产品信息</a:t>
            </a:r>
            <a:r>
              <a:rPr lang="en-US" altLang="zh-TW" sz="1400"/>
              <a:t>.</a:t>
            </a:r>
          </a:p>
        </p:txBody>
      </p:sp>
      <p:pic>
        <p:nvPicPr>
          <p:cNvPr id="5" name="Picture 4">
            <a:extLst>
              <a:ext uri="{FF2B5EF4-FFF2-40B4-BE49-F238E27FC236}">
                <a16:creationId xmlns:a16="http://schemas.microsoft.com/office/drawing/2014/main" id="{2BC58CA8-9EAA-4BF8-B363-C320ACBCC39F}"/>
              </a:ext>
            </a:extLst>
          </p:cNvPr>
          <p:cNvPicPr>
            <a:picLocks noChangeAspect="1"/>
          </p:cNvPicPr>
          <p:nvPr/>
        </p:nvPicPr>
        <p:blipFill>
          <a:blip r:embed="rId2"/>
          <a:stretch>
            <a:fillRect/>
          </a:stretch>
        </p:blipFill>
        <p:spPr>
          <a:xfrm>
            <a:off x="6196519" y="978219"/>
            <a:ext cx="5434900" cy="2300027"/>
          </a:xfrm>
          <a:prstGeom prst="rect">
            <a:avLst/>
          </a:prstGeom>
        </p:spPr>
      </p:pic>
      <p:sp>
        <p:nvSpPr>
          <p:cNvPr id="15" name="Rectangle: Rounded Corners 14">
            <a:extLst>
              <a:ext uri="{FF2B5EF4-FFF2-40B4-BE49-F238E27FC236}">
                <a16:creationId xmlns:a16="http://schemas.microsoft.com/office/drawing/2014/main" id="{33143A1C-CFC0-4AD4-B3C8-52996B76277A}"/>
              </a:ext>
            </a:extLst>
          </p:cNvPr>
          <p:cNvSpPr/>
          <p:nvPr/>
        </p:nvSpPr>
        <p:spPr>
          <a:xfrm>
            <a:off x="6196519" y="2481924"/>
            <a:ext cx="5404931" cy="256811"/>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Oval 21">
            <a:extLst>
              <a:ext uri="{FF2B5EF4-FFF2-40B4-BE49-F238E27FC236}">
                <a16:creationId xmlns:a16="http://schemas.microsoft.com/office/drawing/2014/main" id="{4C369A5D-82A7-4409-9EAF-74E55E609AB4}"/>
              </a:ext>
            </a:extLst>
          </p:cNvPr>
          <p:cNvSpPr/>
          <p:nvPr/>
        </p:nvSpPr>
        <p:spPr>
          <a:xfrm>
            <a:off x="8466510" y="1927169"/>
            <a:ext cx="249473" cy="2568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1</a:t>
            </a:r>
          </a:p>
        </p:txBody>
      </p:sp>
      <p:pic>
        <p:nvPicPr>
          <p:cNvPr id="8" name="Picture 7">
            <a:extLst>
              <a:ext uri="{FF2B5EF4-FFF2-40B4-BE49-F238E27FC236}">
                <a16:creationId xmlns:a16="http://schemas.microsoft.com/office/drawing/2014/main" id="{9F57CF18-EFC2-49C8-9A7D-101DC8EC15C3}"/>
              </a:ext>
            </a:extLst>
          </p:cNvPr>
          <p:cNvPicPr>
            <a:picLocks noChangeAspect="1"/>
          </p:cNvPicPr>
          <p:nvPr/>
        </p:nvPicPr>
        <p:blipFill>
          <a:blip r:embed="rId3"/>
          <a:stretch>
            <a:fillRect/>
          </a:stretch>
        </p:blipFill>
        <p:spPr>
          <a:xfrm>
            <a:off x="396402" y="3357630"/>
            <a:ext cx="11235017" cy="3101536"/>
          </a:xfrm>
          <a:prstGeom prst="rect">
            <a:avLst/>
          </a:prstGeom>
        </p:spPr>
      </p:pic>
      <p:sp>
        <p:nvSpPr>
          <p:cNvPr id="23" name="Oval 22">
            <a:extLst>
              <a:ext uri="{FF2B5EF4-FFF2-40B4-BE49-F238E27FC236}">
                <a16:creationId xmlns:a16="http://schemas.microsoft.com/office/drawing/2014/main" id="{B0955303-CB3F-403C-AC9B-7A243453B858}"/>
              </a:ext>
            </a:extLst>
          </p:cNvPr>
          <p:cNvSpPr/>
          <p:nvPr/>
        </p:nvSpPr>
        <p:spPr>
          <a:xfrm>
            <a:off x="8217037" y="4725171"/>
            <a:ext cx="249473" cy="256811"/>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2</a:t>
            </a:r>
          </a:p>
        </p:txBody>
      </p:sp>
      <p:sp>
        <p:nvSpPr>
          <p:cNvPr id="24" name="Rectangle: Rounded Corners 23">
            <a:extLst>
              <a:ext uri="{FF2B5EF4-FFF2-40B4-BE49-F238E27FC236}">
                <a16:creationId xmlns:a16="http://schemas.microsoft.com/office/drawing/2014/main" id="{CBB323CD-4D64-4B85-A415-AD8EF7475D6C}"/>
              </a:ext>
            </a:extLst>
          </p:cNvPr>
          <p:cNvSpPr/>
          <p:nvPr/>
        </p:nvSpPr>
        <p:spPr>
          <a:xfrm>
            <a:off x="1621276" y="4241260"/>
            <a:ext cx="9980174" cy="393757"/>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7929034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32D3F-F6C5-4DCB-9BB8-A93D2C795B12}"/>
              </a:ext>
            </a:extLst>
          </p:cNvPr>
          <p:cNvSpPr>
            <a:spLocks noGrp="1"/>
          </p:cNvSpPr>
          <p:nvPr>
            <p:ph type="title"/>
          </p:nvPr>
        </p:nvSpPr>
        <p:spPr>
          <a:xfrm>
            <a:off x="560581" y="978219"/>
            <a:ext cx="10791598" cy="404085"/>
          </a:xfrm>
        </p:spPr>
        <p:txBody>
          <a:bodyPr/>
          <a:lstStyle/>
          <a:p>
            <a:r>
              <a:rPr lang="en-US"/>
              <a:t>Add a new product (new material code)/ Table mapping MFG infomation</a:t>
            </a:r>
          </a:p>
        </p:txBody>
      </p:sp>
      <p:pic>
        <p:nvPicPr>
          <p:cNvPr id="4" name="Picture 3">
            <a:extLst>
              <a:ext uri="{FF2B5EF4-FFF2-40B4-BE49-F238E27FC236}">
                <a16:creationId xmlns:a16="http://schemas.microsoft.com/office/drawing/2014/main" id="{621F4DA2-4025-49A3-9F4F-DEA0753CD958}"/>
              </a:ext>
            </a:extLst>
          </p:cNvPr>
          <p:cNvPicPr>
            <a:picLocks noChangeAspect="1"/>
          </p:cNvPicPr>
          <p:nvPr/>
        </p:nvPicPr>
        <p:blipFill>
          <a:blip r:embed="rId2"/>
          <a:stretch>
            <a:fillRect/>
          </a:stretch>
        </p:blipFill>
        <p:spPr>
          <a:xfrm>
            <a:off x="387370" y="2528762"/>
            <a:ext cx="8717719" cy="1800476"/>
          </a:xfrm>
          <a:prstGeom prst="rect">
            <a:avLst/>
          </a:prstGeom>
        </p:spPr>
      </p:pic>
      <p:pic>
        <p:nvPicPr>
          <p:cNvPr id="6" name="Picture 5">
            <a:extLst>
              <a:ext uri="{FF2B5EF4-FFF2-40B4-BE49-F238E27FC236}">
                <a16:creationId xmlns:a16="http://schemas.microsoft.com/office/drawing/2014/main" id="{7B0B696C-8E96-4EA9-B5F0-4E7DE069585C}"/>
              </a:ext>
            </a:extLst>
          </p:cNvPr>
          <p:cNvPicPr>
            <a:picLocks noChangeAspect="1"/>
          </p:cNvPicPr>
          <p:nvPr/>
        </p:nvPicPr>
        <p:blipFill>
          <a:blip r:embed="rId3"/>
          <a:stretch>
            <a:fillRect/>
          </a:stretch>
        </p:blipFill>
        <p:spPr>
          <a:xfrm>
            <a:off x="387370" y="4628326"/>
            <a:ext cx="11062085" cy="1648055"/>
          </a:xfrm>
          <a:prstGeom prst="rect">
            <a:avLst/>
          </a:prstGeom>
        </p:spPr>
      </p:pic>
      <p:sp>
        <p:nvSpPr>
          <p:cNvPr id="8" name="TextBox 7">
            <a:extLst>
              <a:ext uri="{FF2B5EF4-FFF2-40B4-BE49-F238E27FC236}">
                <a16:creationId xmlns:a16="http://schemas.microsoft.com/office/drawing/2014/main" id="{25558AFC-571D-4492-BAB2-DC55148AEE5D}"/>
              </a:ext>
            </a:extLst>
          </p:cNvPr>
          <p:cNvSpPr txBox="1"/>
          <p:nvPr/>
        </p:nvSpPr>
        <p:spPr>
          <a:xfrm>
            <a:off x="916832" y="1770867"/>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kumimoji="0" lang="vi-VN" altLang="zh-CN" sz="1800" b="0" i="0" u="none" strike="noStrike" kern="1200" cap="none" spc="0" normalizeH="0" baseline="0" noProof="0">
                <a:ln>
                  <a:noFill/>
                </a:ln>
                <a:solidFill>
                  <a:prstClr val="black"/>
                </a:solidFill>
                <a:effectLst/>
                <a:uLnTx/>
                <a:uFillTx/>
                <a:latin typeface="Arial"/>
                <a:cs typeface="+mn-cs"/>
              </a:rPr>
              <a:t>Bảng lưu trữ thông tin nhà mfg mapping với mã liệu</a:t>
            </a:r>
          </a:p>
        </p:txBody>
      </p:sp>
      <p:sp>
        <p:nvSpPr>
          <p:cNvPr id="9" name="Rectangle: Rounded Corners 8">
            <a:extLst>
              <a:ext uri="{FF2B5EF4-FFF2-40B4-BE49-F238E27FC236}">
                <a16:creationId xmlns:a16="http://schemas.microsoft.com/office/drawing/2014/main" id="{31DE836B-D552-4813-BE0F-B2AC5D947154}"/>
              </a:ext>
            </a:extLst>
          </p:cNvPr>
          <p:cNvSpPr/>
          <p:nvPr/>
        </p:nvSpPr>
        <p:spPr>
          <a:xfrm>
            <a:off x="916832" y="4056434"/>
            <a:ext cx="739302" cy="204710"/>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FA083C5-C55B-4435-A074-E5F2C8EB197B}"/>
              </a:ext>
            </a:extLst>
          </p:cNvPr>
          <p:cNvSpPr/>
          <p:nvPr/>
        </p:nvSpPr>
        <p:spPr>
          <a:xfrm>
            <a:off x="2664568" y="5979268"/>
            <a:ext cx="739302" cy="204710"/>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658979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98DD4-32AD-4C0B-B5E5-7B5196F706E0}"/>
              </a:ext>
            </a:extLst>
          </p:cNvPr>
          <p:cNvSpPr>
            <a:spLocks noGrp="1"/>
          </p:cNvSpPr>
          <p:nvPr>
            <p:ph type="title"/>
          </p:nvPr>
        </p:nvSpPr>
        <p:spPr/>
        <p:txBody>
          <a:bodyPr/>
          <a:lstStyle/>
          <a:p>
            <a:r>
              <a:rPr lang="en-US"/>
              <a:t>Add a new product (new material code)/ Database</a:t>
            </a:r>
          </a:p>
        </p:txBody>
      </p:sp>
      <p:sp>
        <p:nvSpPr>
          <p:cNvPr id="11" name="Rectangle 4">
            <a:extLst>
              <a:ext uri="{FF2B5EF4-FFF2-40B4-BE49-F238E27FC236}">
                <a16:creationId xmlns:a16="http://schemas.microsoft.com/office/drawing/2014/main" id="{8CC8B536-B37E-414F-BD4D-8F3DBA982EA3}"/>
              </a:ext>
            </a:extLst>
          </p:cNvPr>
          <p:cNvSpPr>
            <a:spLocks noChangeArrowheads="1"/>
          </p:cNvSpPr>
          <p:nvPr/>
        </p:nvSpPr>
        <p:spPr bwMode="auto">
          <a:xfrm>
            <a:off x="225171" y="2185821"/>
            <a:ext cx="4588586"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a:ln>
                  <a:noFill/>
                </a:ln>
                <a:solidFill>
                  <a:schemeClr val="tx1"/>
                </a:solidFill>
                <a:effectLst/>
                <a:latin typeface="Arial" panose="020B0604020202020204" pitchFamily="34" charset="0"/>
              </a:rPr>
              <a:t>IMS-MES / 工艺建模 / 产品信息</a:t>
            </a:r>
            <a:endParaRPr kumimoji="0" lang="en-US" altLang="en-US" sz="14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chemeClr val="tx1"/>
                </a:solidFill>
                <a:effectLst/>
                <a:latin typeface="Arial" panose="020B0604020202020204" pitchFamily="34" charset="0"/>
              </a:rPr>
              <a:t> Data is synchronized from SAP.</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a:ln>
                  <a:noFill/>
                </a:ln>
                <a:solidFill>
                  <a:schemeClr val="tx1"/>
                </a:solidFill>
                <a:effectLst/>
                <a:latin typeface="Arial" panose="020B0604020202020204" pitchFamily="34" charset="0"/>
              </a:rPr>
              <a:t> Add new data to the table.</a:t>
            </a:r>
          </a:p>
          <a:p>
            <a:r>
              <a:rPr kumimoji="0" lang="en-US" altLang="en-US" sz="1400" b="0" i="0" u="none" strike="noStrike" cap="none" normalizeH="0" baseline="0">
                <a:ln>
                  <a:noFill/>
                </a:ln>
                <a:solidFill>
                  <a:schemeClr val="tx1"/>
                </a:solidFill>
                <a:effectLst/>
                <a:latin typeface="Arial" panose="020B0604020202020204" pitchFamily="34" charset="0"/>
              </a:rPr>
              <a:t>Key mapping</a:t>
            </a:r>
            <a:br>
              <a:rPr kumimoji="0" lang="en-US" altLang="en-US" sz="1400" b="0" i="0" u="none" strike="noStrike" cap="none" normalizeH="0" baseline="0">
                <a:ln>
                  <a:noFill/>
                </a:ln>
                <a:solidFill>
                  <a:schemeClr val="tx1"/>
                </a:solidFill>
                <a:effectLst/>
                <a:latin typeface="Arial" panose="020B0604020202020204" pitchFamily="34" charset="0"/>
              </a:rPr>
            </a:br>
            <a:r>
              <a:rPr kumimoji="0" lang="en-US" altLang="en-US" sz="1400" b="0" i="0" u="none" strike="noStrike" cap="none" normalizeH="0" baseline="0">
                <a:ln>
                  <a:noFill/>
                </a:ln>
                <a:effectLst/>
                <a:latin typeface="Arial Unicode MS"/>
              </a:rPr>
              <a:t>mes.mes_product_master.</a:t>
            </a:r>
            <a:r>
              <a:rPr kumimoji="0" lang="en-US" altLang="en-US" sz="1400" b="0" i="0" u="none" strike="noStrike" cap="none" normalizeH="0" baseline="0">
                <a:ln>
                  <a:noFill/>
                </a:ln>
                <a:solidFill>
                  <a:srgbClr val="FF0000"/>
                </a:solidFill>
                <a:effectLst/>
                <a:latin typeface="Arial Unicode MS"/>
              </a:rPr>
              <a:t>material_id</a:t>
            </a:r>
            <a:r>
              <a:rPr kumimoji="0" lang="en-US" altLang="en-US" sz="1400" b="0" i="0" u="none" strike="noStrike" cap="none" normalizeH="0" baseline="0">
                <a:ln>
                  <a:noFill/>
                </a:ln>
                <a:solidFill>
                  <a:srgbClr val="FF0000"/>
                </a:solidFill>
                <a:effectLst/>
              </a:rPr>
              <a:t> </a:t>
            </a:r>
            <a:r>
              <a:rPr kumimoji="0" lang="en-US" altLang="en-US" sz="1400" b="0" i="0" u="none" strike="noStrike" cap="none" normalizeH="0" baseline="0">
                <a:ln>
                  <a:noFill/>
                </a:ln>
                <a:solidFill>
                  <a:schemeClr val="tx1"/>
                </a:solidFill>
                <a:effectLst/>
              </a:rPr>
              <a:t>→ </a:t>
            </a:r>
            <a:r>
              <a:rPr kumimoji="0" lang="en-US" altLang="en-US" sz="1400" b="0" i="0" u="none" strike="noStrike" cap="none" normalizeH="0" baseline="0">
                <a:ln>
                  <a:noFill/>
                </a:ln>
                <a:effectLst/>
                <a:latin typeface="Arial Unicode MS"/>
              </a:rPr>
              <a:t>basic_sys.basic_material</a:t>
            </a:r>
            <a:r>
              <a:rPr kumimoji="0" lang="en-US" altLang="en-US" sz="1400" b="0" i="0" u="none" strike="noStrike" cap="none" normalizeH="0" baseline="0">
                <a:ln>
                  <a:noFill/>
                </a:ln>
                <a:solidFill>
                  <a:srgbClr val="FF0000"/>
                </a:solidFill>
                <a:effectLst/>
                <a:latin typeface="Arial Unicode MS"/>
              </a:rPr>
              <a:t>.id</a:t>
            </a:r>
            <a:endParaRPr kumimoji="0" lang="en-US" altLang="en-US" sz="1400" b="0" i="0" u="none" strike="noStrike" cap="none" normalizeH="0" baseline="0">
              <a:ln>
                <a:noFill/>
              </a:ln>
              <a:solidFill>
                <a:srgbClr val="FF0000"/>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id="{1D5F201B-C10F-46F2-AC2F-157629328CD3}"/>
              </a:ext>
            </a:extLst>
          </p:cNvPr>
          <p:cNvPicPr>
            <a:picLocks noChangeAspect="1"/>
          </p:cNvPicPr>
          <p:nvPr/>
        </p:nvPicPr>
        <p:blipFill>
          <a:blip r:embed="rId2"/>
          <a:stretch>
            <a:fillRect/>
          </a:stretch>
        </p:blipFill>
        <p:spPr>
          <a:xfrm>
            <a:off x="225171" y="4240440"/>
            <a:ext cx="11564752" cy="1799270"/>
          </a:xfrm>
          <a:prstGeom prst="rect">
            <a:avLst/>
          </a:prstGeom>
        </p:spPr>
      </p:pic>
      <p:sp>
        <p:nvSpPr>
          <p:cNvPr id="7" name="Rectangle: Rounded Corners 6">
            <a:extLst>
              <a:ext uri="{FF2B5EF4-FFF2-40B4-BE49-F238E27FC236}">
                <a16:creationId xmlns:a16="http://schemas.microsoft.com/office/drawing/2014/main" id="{AFB2C707-7757-492E-90A9-BB99F88B4A2C}"/>
              </a:ext>
            </a:extLst>
          </p:cNvPr>
          <p:cNvSpPr/>
          <p:nvPr/>
        </p:nvSpPr>
        <p:spPr>
          <a:xfrm>
            <a:off x="1315861" y="5369669"/>
            <a:ext cx="1016362" cy="593386"/>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7" name="Picture 16">
            <a:extLst>
              <a:ext uri="{FF2B5EF4-FFF2-40B4-BE49-F238E27FC236}">
                <a16:creationId xmlns:a16="http://schemas.microsoft.com/office/drawing/2014/main" id="{1403336A-197E-4B44-9703-9CFAE18994EE}"/>
              </a:ext>
            </a:extLst>
          </p:cNvPr>
          <p:cNvPicPr>
            <a:picLocks noChangeAspect="1"/>
          </p:cNvPicPr>
          <p:nvPr/>
        </p:nvPicPr>
        <p:blipFill>
          <a:blip r:embed="rId3"/>
          <a:stretch>
            <a:fillRect/>
          </a:stretch>
        </p:blipFill>
        <p:spPr>
          <a:xfrm>
            <a:off x="5202863" y="1701168"/>
            <a:ext cx="6587060" cy="1936977"/>
          </a:xfrm>
          <a:prstGeom prst="rect">
            <a:avLst/>
          </a:prstGeom>
        </p:spPr>
      </p:pic>
      <p:sp>
        <p:nvSpPr>
          <p:cNvPr id="19" name="Rectangle: Rounded Corners 18">
            <a:extLst>
              <a:ext uri="{FF2B5EF4-FFF2-40B4-BE49-F238E27FC236}">
                <a16:creationId xmlns:a16="http://schemas.microsoft.com/office/drawing/2014/main" id="{23A9C551-7F0A-424E-8F40-04F19D690C49}"/>
              </a:ext>
            </a:extLst>
          </p:cNvPr>
          <p:cNvSpPr/>
          <p:nvPr/>
        </p:nvSpPr>
        <p:spPr>
          <a:xfrm>
            <a:off x="5486400" y="2759713"/>
            <a:ext cx="389106" cy="489325"/>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7767493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D306B8-8649-4F48-AEC7-6312813AC551}"/>
              </a:ext>
            </a:extLst>
          </p:cNvPr>
          <p:cNvSpPr>
            <a:spLocks noGrp="1"/>
          </p:cNvSpPr>
          <p:nvPr>
            <p:ph type="title"/>
          </p:nvPr>
        </p:nvSpPr>
        <p:spPr/>
        <p:txBody>
          <a:bodyPr/>
          <a:lstStyle/>
          <a:p>
            <a:r>
              <a:rPr lang="en-US"/>
              <a:t>Add print-template </a:t>
            </a:r>
            <a:r>
              <a:rPr lang="en-US" u="sng">
                <a:solidFill>
                  <a:schemeClr val="accent6">
                    <a:lumMod val="75000"/>
                  </a:schemeClr>
                </a:solidFill>
              </a:rPr>
              <a:t>/ims/basic/rule/print-template</a:t>
            </a:r>
          </a:p>
        </p:txBody>
      </p:sp>
      <p:pic>
        <p:nvPicPr>
          <p:cNvPr id="6" name="Picture 5">
            <a:extLst>
              <a:ext uri="{FF2B5EF4-FFF2-40B4-BE49-F238E27FC236}">
                <a16:creationId xmlns:a16="http://schemas.microsoft.com/office/drawing/2014/main" id="{17BBD03F-F041-43B0-80E4-89C5D1CBAE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950" y="1382303"/>
            <a:ext cx="7305675" cy="4844923"/>
          </a:xfrm>
          <a:prstGeom prst="rect">
            <a:avLst/>
          </a:prstGeom>
        </p:spPr>
      </p:pic>
      <p:pic>
        <p:nvPicPr>
          <p:cNvPr id="7" name="Picture 6">
            <a:extLst>
              <a:ext uri="{FF2B5EF4-FFF2-40B4-BE49-F238E27FC236}">
                <a16:creationId xmlns:a16="http://schemas.microsoft.com/office/drawing/2014/main" id="{4F9E676B-9136-477C-9410-4234CF27B176}"/>
              </a:ext>
            </a:extLst>
          </p:cNvPr>
          <p:cNvPicPr>
            <a:picLocks noChangeAspect="1"/>
          </p:cNvPicPr>
          <p:nvPr/>
        </p:nvPicPr>
        <p:blipFill>
          <a:blip r:embed="rId3"/>
          <a:stretch>
            <a:fillRect/>
          </a:stretch>
        </p:blipFill>
        <p:spPr>
          <a:xfrm>
            <a:off x="133350" y="5340807"/>
            <a:ext cx="11725275" cy="907593"/>
          </a:xfrm>
          <a:prstGeom prst="rect">
            <a:avLst/>
          </a:prstGeom>
        </p:spPr>
      </p:pic>
      <p:cxnSp>
        <p:nvCxnSpPr>
          <p:cNvPr id="9" name="Straight Arrow Connector 8">
            <a:extLst>
              <a:ext uri="{FF2B5EF4-FFF2-40B4-BE49-F238E27FC236}">
                <a16:creationId xmlns:a16="http://schemas.microsoft.com/office/drawing/2014/main" id="{D3EB06E9-2B20-4C93-8E74-FAA51C41711A}"/>
              </a:ext>
            </a:extLst>
          </p:cNvPr>
          <p:cNvCxnSpPr/>
          <p:nvPr/>
        </p:nvCxnSpPr>
        <p:spPr>
          <a:xfrm>
            <a:off x="4695825" y="3198277"/>
            <a:ext cx="171450" cy="4953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97BE02AB-B760-450C-9914-299A6D3B26AB}"/>
              </a:ext>
            </a:extLst>
          </p:cNvPr>
          <p:cNvCxnSpPr/>
          <p:nvPr/>
        </p:nvCxnSpPr>
        <p:spPr>
          <a:xfrm>
            <a:off x="4781550" y="3941227"/>
            <a:ext cx="198631" cy="4762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A19B666-3CAD-4C19-9DDA-D1D0CB282C34}"/>
              </a:ext>
            </a:extLst>
          </p:cNvPr>
          <p:cNvCxnSpPr/>
          <p:nvPr/>
        </p:nvCxnSpPr>
        <p:spPr>
          <a:xfrm flipV="1">
            <a:off x="5219700" y="2741077"/>
            <a:ext cx="304800" cy="1695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613662D-8C86-428E-B342-A1534E1C8BED}"/>
              </a:ext>
            </a:extLst>
          </p:cNvPr>
          <p:cNvSpPr txBox="1"/>
          <p:nvPr/>
        </p:nvSpPr>
        <p:spPr>
          <a:xfrm>
            <a:off x="133350" y="1660083"/>
            <a:ext cx="4067175" cy="2246769"/>
          </a:xfrm>
          <a:prstGeom prst="rect">
            <a:avLst/>
          </a:prstGeom>
          <a:noFill/>
        </p:spPr>
        <p:txBody>
          <a:bodyPr wrap="square">
            <a:spAutoFit/>
          </a:bodyPr>
          <a:lstStyle/>
          <a:p>
            <a:r>
              <a:rPr lang="en-US" sz="1400"/>
              <a:t>Step 1: Click in the following order</a:t>
            </a:r>
          </a:p>
          <a:p>
            <a:r>
              <a:rPr lang="zh-TW" altLang="en-US" sz="1400"/>
              <a:t>基础数据 → 规则定义 → 打印模版 → </a:t>
            </a:r>
            <a:r>
              <a:rPr lang="en-US" altLang="zh-TW" sz="1400"/>
              <a:t>+ </a:t>
            </a:r>
            <a:r>
              <a:rPr lang="en-US" sz="1400"/>
              <a:t>Add.</a:t>
            </a:r>
          </a:p>
          <a:p>
            <a:r>
              <a:rPr lang="en-US" sz="1400"/>
              <a:t>Step 2: Fill in the line information in the table.</a:t>
            </a:r>
          </a:p>
          <a:p>
            <a:endParaRPr lang="en-US" sz="1400"/>
          </a:p>
          <a:p>
            <a:pPr>
              <a:buFont typeface="Arial" panose="020B0604020202020204" pitchFamily="34" charset="0"/>
              <a:buChar char="•"/>
            </a:pPr>
            <a:r>
              <a:rPr lang="en-US" sz="1400">
                <a:solidFill>
                  <a:srgbClr val="FF0000"/>
                </a:solidFill>
              </a:rPr>
              <a:t> CODESOFT: </a:t>
            </a:r>
            <a:r>
              <a:rPr lang="en-US" sz="1400"/>
              <a:t>Print labels from other supporting software.</a:t>
            </a:r>
          </a:p>
          <a:p>
            <a:pPr>
              <a:buFont typeface="Arial" panose="020B0604020202020204" pitchFamily="34" charset="0"/>
              <a:buChar char="•"/>
            </a:pPr>
            <a:r>
              <a:rPr lang="en-US" sz="1400">
                <a:solidFill>
                  <a:srgbClr val="FF0000"/>
                </a:solidFill>
              </a:rPr>
              <a:t> StiReport: </a:t>
            </a:r>
            <a:r>
              <a:rPr lang="en-US" sz="1400"/>
              <a:t>Print labels directly from the MES system on the screen </a:t>
            </a:r>
            <a:r>
              <a:rPr lang="zh-TW" altLang="en-US" sz="1400"/>
              <a:t>标签列印任务 </a:t>
            </a:r>
            <a:r>
              <a:rPr lang="en-US" altLang="zh-TW" sz="1400"/>
              <a:t>/ </a:t>
            </a:r>
            <a:r>
              <a:rPr lang="en-US" sz="1400"/>
              <a:t>Label Print Task.</a:t>
            </a:r>
          </a:p>
          <a:p>
            <a:endParaRPr lang="en-US" sz="1400"/>
          </a:p>
        </p:txBody>
      </p:sp>
    </p:spTree>
    <p:extLst>
      <p:ext uri="{BB962C8B-B14F-4D97-AF65-F5344CB8AC3E}">
        <p14:creationId xmlns:p14="http://schemas.microsoft.com/office/powerpoint/2010/main" val="35329532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791B2-E30C-453B-B9B0-C960860821D5}"/>
              </a:ext>
            </a:extLst>
          </p:cNvPr>
          <p:cNvSpPr>
            <a:spLocks noGrp="1"/>
          </p:cNvSpPr>
          <p:nvPr>
            <p:ph type="title"/>
          </p:nvPr>
        </p:nvSpPr>
        <p:spPr/>
        <p:txBody>
          <a:bodyPr/>
          <a:lstStyle/>
          <a:p>
            <a:r>
              <a:rPr lang="en-US"/>
              <a:t>Add product labeling rules </a:t>
            </a:r>
            <a:r>
              <a:rPr lang="en-US" u="sng">
                <a:solidFill>
                  <a:schemeClr val="accent6">
                    <a:lumMod val="75000"/>
                  </a:schemeClr>
                </a:solidFill>
              </a:rPr>
              <a:t>/ims/mes/process/label-rule</a:t>
            </a:r>
          </a:p>
        </p:txBody>
      </p:sp>
      <p:sp>
        <p:nvSpPr>
          <p:cNvPr id="7" name="TextBox 6">
            <a:extLst>
              <a:ext uri="{FF2B5EF4-FFF2-40B4-BE49-F238E27FC236}">
                <a16:creationId xmlns:a16="http://schemas.microsoft.com/office/drawing/2014/main" id="{7194FC51-FEAB-46F9-9570-A290E31E3689}"/>
              </a:ext>
            </a:extLst>
          </p:cNvPr>
          <p:cNvSpPr txBox="1"/>
          <p:nvPr/>
        </p:nvSpPr>
        <p:spPr>
          <a:xfrm>
            <a:off x="560581" y="2047291"/>
            <a:ext cx="5819775" cy="738664"/>
          </a:xfrm>
          <a:prstGeom prst="rect">
            <a:avLst/>
          </a:prstGeom>
          <a:noFill/>
        </p:spPr>
        <p:txBody>
          <a:bodyPr wrap="square">
            <a:spAutoFit/>
          </a:bodyPr>
          <a:lstStyle/>
          <a:p>
            <a:r>
              <a:rPr lang="en-US" sz="1400"/>
              <a:t>Step 1: Click in the following order</a:t>
            </a:r>
          </a:p>
          <a:p>
            <a:r>
              <a:rPr lang="en-US" sz="1400"/>
              <a:t>IMS-MES → 工艺建模 → 产品标签规则 → + Add.</a:t>
            </a:r>
          </a:p>
          <a:p>
            <a:r>
              <a:rPr lang="en-US" sz="1400"/>
              <a:t>Step 2: Fill in the line information in the table.</a:t>
            </a:r>
          </a:p>
        </p:txBody>
      </p:sp>
      <p:pic>
        <p:nvPicPr>
          <p:cNvPr id="6" name="Picture 5">
            <a:extLst>
              <a:ext uri="{FF2B5EF4-FFF2-40B4-BE49-F238E27FC236}">
                <a16:creationId xmlns:a16="http://schemas.microsoft.com/office/drawing/2014/main" id="{ED1E6C95-6D06-4BE1-918B-0888176AF194}"/>
              </a:ext>
            </a:extLst>
          </p:cNvPr>
          <p:cNvPicPr>
            <a:picLocks noChangeAspect="1"/>
          </p:cNvPicPr>
          <p:nvPr/>
        </p:nvPicPr>
        <p:blipFill>
          <a:blip r:embed="rId2"/>
          <a:stretch>
            <a:fillRect/>
          </a:stretch>
        </p:blipFill>
        <p:spPr>
          <a:xfrm>
            <a:off x="4531494" y="1459148"/>
            <a:ext cx="7249537" cy="2134131"/>
          </a:xfrm>
          <a:prstGeom prst="rect">
            <a:avLst/>
          </a:prstGeom>
        </p:spPr>
      </p:pic>
      <p:sp>
        <p:nvSpPr>
          <p:cNvPr id="14" name="Rectangle: Rounded Corners 13">
            <a:extLst>
              <a:ext uri="{FF2B5EF4-FFF2-40B4-BE49-F238E27FC236}">
                <a16:creationId xmlns:a16="http://schemas.microsoft.com/office/drawing/2014/main" id="{5A109726-84B3-4EE9-857B-387B2DE55593}"/>
              </a:ext>
            </a:extLst>
          </p:cNvPr>
          <p:cNvSpPr/>
          <p:nvPr/>
        </p:nvSpPr>
        <p:spPr>
          <a:xfrm>
            <a:off x="4610912" y="1494423"/>
            <a:ext cx="3472774" cy="44074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5A0747C-7D45-4613-A508-21800F81252D}"/>
              </a:ext>
            </a:extLst>
          </p:cNvPr>
          <p:cNvPicPr>
            <a:picLocks noChangeAspect="1"/>
          </p:cNvPicPr>
          <p:nvPr/>
        </p:nvPicPr>
        <p:blipFill>
          <a:blip r:embed="rId3"/>
          <a:stretch>
            <a:fillRect/>
          </a:stretch>
        </p:blipFill>
        <p:spPr>
          <a:xfrm>
            <a:off x="466928" y="3803514"/>
            <a:ext cx="11314103" cy="2500009"/>
          </a:xfrm>
          <a:prstGeom prst="rect">
            <a:avLst/>
          </a:prstGeom>
        </p:spPr>
      </p:pic>
      <p:sp>
        <p:nvSpPr>
          <p:cNvPr id="19" name="Rectangle: Rounded Corners 18">
            <a:extLst>
              <a:ext uri="{FF2B5EF4-FFF2-40B4-BE49-F238E27FC236}">
                <a16:creationId xmlns:a16="http://schemas.microsoft.com/office/drawing/2014/main" id="{59923381-314F-4D0A-839F-11D1C29EF7A8}"/>
              </a:ext>
            </a:extLst>
          </p:cNvPr>
          <p:cNvSpPr/>
          <p:nvPr/>
        </p:nvSpPr>
        <p:spPr>
          <a:xfrm>
            <a:off x="560580" y="5879781"/>
            <a:ext cx="4137879" cy="2203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40780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CB148-8517-4D06-BCB8-721A71337D03}"/>
              </a:ext>
            </a:extLst>
          </p:cNvPr>
          <p:cNvSpPr>
            <a:spLocks noGrp="1"/>
          </p:cNvSpPr>
          <p:nvPr>
            <p:ph type="title"/>
          </p:nvPr>
        </p:nvSpPr>
        <p:spPr/>
        <p:txBody>
          <a:bodyPr/>
          <a:lstStyle/>
          <a:p>
            <a:r>
              <a:rPr lang="en-US"/>
              <a:t>Add product labeling rules </a:t>
            </a:r>
            <a:r>
              <a:rPr lang="en-US" u="sng">
                <a:solidFill>
                  <a:schemeClr val="accent6">
                    <a:lumMod val="75000"/>
                  </a:schemeClr>
                </a:solidFill>
              </a:rPr>
              <a:t>/ims/mes/process/label-rule</a:t>
            </a:r>
            <a:endParaRPr lang="en-US"/>
          </a:p>
        </p:txBody>
      </p:sp>
      <p:sp>
        <p:nvSpPr>
          <p:cNvPr id="4" name="TextBox 3">
            <a:extLst>
              <a:ext uri="{FF2B5EF4-FFF2-40B4-BE49-F238E27FC236}">
                <a16:creationId xmlns:a16="http://schemas.microsoft.com/office/drawing/2014/main" id="{79F5CB0B-E739-4A50-94A0-4F20835C4A54}"/>
              </a:ext>
            </a:extLst>
          </p:cNvPr>
          <p:cNvSpPr txBox="1"/>
          <p:nvPr/>
        </p:nvSpPr>
        <p:spPr>
          <a:xfrm>
            <a:off x="287290" y="1937258"/>
            <a:ext cx="11247485" cy="954107"/>
          </a:xfrm>
          <a:prstGeom prst="rect">
            <a:avLst/>
          </a:prstGeom>
          <a:noFill/>
        </p:spPr>
        <p:txBody>
          <a:bodyPr wrap="square">
            <a:spAutoFit/>
          </a:bodyPr>
          <a:lstStyle/>
          <a:p>
            <a:pPr marL="0" marR="0">
              <a:spcBef>
                <a:spcPts val="0"/>
              </a:spcBef>
              <a:spcAft>
                <a:spcPts val="0"/>
              </a:spcAft>
            </a:pPr>
            <a:r>
              <a:rPr lang="vi-VN" sz="1400">
                <a:solidFill>
                  <a:prstClr val="black"/>
                </a:solidFill>
                <a:latin typeface="Arial"/>
              </a:rPr>
              <a:t>- Key mapping </a:t>
            </a:r>
          </a:p>
          <a:p>
            <a:pPr marL="0" marR="0">
              <a:spcBef>
                <a:spcPts val="0"/>
              </a:spcBef>
              <a:spcAft>
                <a:spcPts val="0"/>
              </a:spcAft>
            </a:pPr>
            <a:r>
              <a:rPr lang="en-US" sz="1400">
                <a:solidFill>
                  <a:srgbClr val="000000"/>
                </a:solidFill>
                <a:effectLst/>
                <a:latin typeface="Courier New" panose="02070309020205020404" pitchFamily="49" charset="0"/>
              </a:rPr>
              <a:t>mes.mes_label_rule_master</a:t>
            </a:r>
            <a:r>
              <a:rPr lang="vi-VN" sz="1400">
                <a:solidFill>
                  <a:srgbClr val="000000"/>
                </a:solidFill>
                <a:effectLst/>
                <a:latin typeface="Courier New" panose="02070309020205020404" pitchFamily="49" charset="0"/>
              </a:rPr>
              <a:t>.</a:t>
            </a:r>
            <a:r>
              <a:rPr lang="vi-VN" sz="1400">
                <a:solidFill>
                  <a:srgbClr val="FF0000"/>
                </a:solidFill>
                <a:effectLst/>
                <a:latin typeface="Courier New" panose="02070309020205020404" pitchFamily="49" charset="0"/>
              </a:rPr>
              <a:t>id</a:t>
            </a:r>
            <a:r>
              <a:rPr lang="vi-VN" sz="1400">
                <a:solidFill>
                  <a:srgbClr val="000000"/>
                </a:solidFill>
                <a:effectLst/>
                <a:latin typeface="Courier New" panose="02070309020205020404" pitchFamily="49" charset="0"/>
              </a:rPr>
              <a:t> </a:t>
            </a:r>
            <a:endParaRPr lang="en-US" sz="1400">
              <a:solidFill>
                <a:srgbClr val="000000"/>
              </a:solidFill>
              <a:effectLst/>
              <a:latin typeface="Courier New" panose="02070309020205020404" pitchFamily="49" charset="0"/>
            </a:endParaRPr>
          </a:p>
          <a:p>
            <a:pPr marL="0" marR="0">
              <a:spcBef>
                <a:spcPts val="0"/>
              </a:spcBef>
              <a:spcAft>
                <a:spcPts val="0"/>
              </a:spcAft>
            </a:pPr>
            <a:r>
              <a:rPr lang="en-US" sz="1400">
                <a:solidFill>
                  <a:srgbClr val="000000"/>
                </a:solidFill>
                <a:effectLst/>
                <a:latin typeface="Courier New" panose="02070309020205020404" pitchFamily="49" charset="0"/>
              </a:rPr>
              <a:t>mes.mes_label_rule_config</a:t>
            </a:r>
            <a:r>
              <a:rPr lang="vi-VN" sz="1400">
                <a:solidFill>
                  <a:srgbClr val="000000"/>
                </a:solidFill>
                <a:effectLst/>
                <a:latin typeface="Courier New" panose="02070309020205020404" pitchFamily="49" charset="0"/>
              </a:rPr>
              <a:t>.</a:t>
            </a:r>
            <a:r>
              <a:rPr lang="vi-VN" sz="1400">
                <a:solidFill>
                  <a:srgbClr val="FF0000"/>
                </a:solidFill>
                <a:effectLst/>
                <a:latin typeface="Courier New" panose="02070309020205020404" pitchFamily="49" charset="0"/>
              </a:rPr>
              <a:t>label_rule_id</a:t>
            </a:r>
            <a:r>
              <a:rPr lang="en-US" sz="1400">
                <a:solidFill>
                  <a:srgbClr val="FF0000"/>
                </a:solidFill>
                <a:effectLst/>
                <a:latin typeface="Courier New" panose="02070309020205020404" pitchFamily="49" charset="0"/>
              </a:rPr>
              <a:t> </a:t>
            </a:r>
          </a:p>
          <a:p>
            <a:endParaRPr lang="en-US" sz="1400" b="1">
              <a:solidFill>
                <a:srgbClr val="800000"/>
              </a:solidFill>
              <a:effectLst/>
              <a:latin typeface="Courier New" panose="02070309020205020404" pitchFamily="49" charset="0"/>
            </a:endParaRPr>
          </a:p>
        </p:txBody>
      </p:sp>
      <p:sp>
        <p:nvSpPr>
          <p:cNvPr id="10" name="TextBox 9">
            <a:extLst>
              <a:ext uri="{FF2B5EF4-FFF2-40B4-BE49-F238E27FC236}">
                <a16:creationId xmlns:a16="http://schemas.microsoft.com/office/drawing/2014/main" id="{4478E3A2-4EDE-4F39-8B2D-81C7968DEF53}"/>
              </a:ext>
            </a:extLst>
          </p:cNvPr>
          <p:cNvSpPr txBox="1"/>
          <p:nvPr/>
        </p:nvSpPr>
        <p:spPr>
          <a:xfrm>
            <a:off x="287290" y="1532683"/>
            <a:ext cx="9971135" cy="307777"/>
          </a:xfrm>
          <a:prstGeom prst="rect">
            <a:avLst/>
          </a:prstGeom>
          <a:noFill/>
        </p:spPr>
        <p:txBody>
          <a:bodyPr wrap="square">
            <a:spAutoFit/>
          </a:bodyPr>
          <a:lstStyle/>
          <a:p>
            <a:pPr marL="0" marR="0">
              <a:spcBef>
                <a:spcPts val="0"/>
              </a:spcBef>
              <a:spcAft>
                <a:spcPts val="0"/>
              </a:spcAft>
            </a:pPr>
            <a:r>
              <a:rPr lang="en-US" sz="1400"/>
              <a:t>After a successful addition, the data will be inserted into the </a:t>
            </a:r>
            <a:r>
              <a:rPr lang="en-US" sz="1400">
                <a:solidFill>
                  <a:srgbClr val="FF0000"/>
                </a:solidFill>
              </a:rPr>
              <a:t>mes.mes_deduction_config</a:t>
            </a:r>
          </a:p>
        </p:txBody>
      </p:sp>
      <p:sp>
        <p:nvSpPr>
          <p:cNvPr id="13" name="Rectangle: Rounded Corners 12">
            <a:extLst>
              <a:ext uri="{FF2B5EF4-FFF2-40B4-BE49-F238E27FC236}">
                <a16:creationId xmlns:a16="http://schemas.microsoft.com/office/drawing/2014/main" id="{791070D4-12F0-4540-AF9A-3C7EAEB649AD}"/>
              </a:ext>
            </a:extLst>
          </p:cNvPr>
          <p:cNvSpPr/>
          <p:nvPr/>
        </p:nvSpPr>
        <p:spPr>
          <a:xfrm>
            <a:off x="6686550" y="5746846"/>
            <a:ext cx="1295400" cy="642204"/>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5" name="Picture 4">
            <a:extLst>
              <a:ext uri="{FF2B5EF4-FFF2-40B4-BE49-F238E27FC236}">
                <a16:creationId xmlns:a16="http://schemas.microsoft.com/office/drawing/2014/main" id="{057FCAC8-1D1A-44BF-B6AD-5FD098B8EC2D}"/>
              </a:ext>
            </a:extLst>
          </p:cNvPr>
          <p:cNvPicPr>
            <a:picLocks noChangeAspect="1"/>
          </p:cNvPicPr>
          <p:nvPr/>
        </p:nvPicPr>
        <p:blipFill>
          <a:blip r:embed="rId2"/>
          <a:stretch>
            <a:fillRect/>
          </a:stretch>
        </p:blipFill>
        <p:spPr>
          <a:xfrm>
            <a:off x="287289" y="3326860"/>
            <a:ext cx="10948157" cy="1315410"/>
          </a:xfrm>
          <a:prstGeom prst="rect">
            <a:avLst/>
          </a:prstGeom>
        </p:spPr>
      </p:pic>
      <p:pic>
        <p:nvPicPr>
          <p:cNvPr id="7" name="Picture 6">
            <a:extLst>
              <a:ext uri="{FF2B5EF4-FFF2-40B4-BE49-F238E27FC236}">
                <a16:creationId xmlns:a16="http://schemas.microsoft.com/office/drawing/2014/main" id="{EC047932-A536-48E4-9E30-9083CEB08080}"/>
              </a:ext>
            </a:extLst>
          </p:cNvPr>
          <p:cNvPicPr>
            <a:picLocks noChangeAspect="1"/>
          </p:cNvPicPr>
          <p:nvPr/>
        </p:nvPicPr>
        <p:blipFill>
          <a:blip r:embed="rId3"/>
          <a:stretch>
            <a:fillRect/>
          </a:stretch>
        </p:blipFill>
        <p:spPr>
          <a:xfrm>
            <a:off x="287289" y="4799249"/>
            <a:ext cx="10948157" cy="1589801"/>
          </a:xfrm>
          <a:prstGeom prst="rect">
            <a:avLst/>
          </a:prstGeom>
        </p:spPr>
      </p:pic>
      <p:sp>
        <p:nvSpPr>
          <p:cNvPr id="8" name="Rectangle: Rounded Corners 7">
            <a:extLst>
              <a:ext uri="{FF2B5EF4-FFF2-40B4-BE49-F238E27FC236}">
                <a16:creationId xmlns:a16="http://schemas.microsoft.com/office/drawing/2014/main" id="{1174DC27-F50F-44F5-A188-44D2DE3934E1}"/>
              </a:ext>
            </a:extLst>
          </p:cNvPr>
          <p:cNvSpPr/>
          <p:nvPr/>
        </p:nvSpPr>
        <p:spPr>
          <a:xfrm>
            <a:off x="914400" y="4212077"/>
            <a:ext cx="729574" cy="430193"/>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21BAF8E-9F59-4B53-8A6F-6BBBBFF52D27}"/>
              </a:ext>
            </a:extLst>
          </p:cNvPr>
          <p:cNvSpPr/>
          <p:nvPr/>
        </p:nvSpPr>
        <p:spPr>
          <a:xfrm>
            <a:off x="7175771" y="5531749"/>
            <a:ext cx="1073284" cy="857301"/>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02199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CEC41-48CD-4CED-A533-900CBC2BD5B8}"/>
              </a:ext>
            </a:extLst>
          </p:cNvPr>
          <p:cNvSpPr>
            <a:spLocks noGrp="1"/>
          </p:cNvSpPr>
          <p:nvPr>
            <p:ph type="title"/>
          </p:nvPr>
        </p:nvSpPr>
        <p:spPr/>
        <p:txBody>
          <a:bodyPr/>
          <a:lstStyle/>
          <a:p>
            <a:r>
              <a:rPr lang="en-US"/>
              <a:t>Generate SN for order management </a:t>
            </a:r>
            <a:r>
              <a:rPr lang="en-US" u="sng">
                <a:solidFill>
                  <a:schemeClr val="accent6">
                    <a:lumMod val="75000"/>
                  </a:schemeClr>
                </a:solidFill>
              </a:rPr>
              <a:t>/ims/mes/plan/wo</a:t>
            </a:r>
          </a:p>
        </p:txBody>
      </p:sp>
      <p:sp>
        <p:nvSpPr>
          <p:cNvPr id="8" name="TextBox 7">
            <a:extLst>
              <a:ext uri="{FF2B5EF4-FFF2-40B4-BE49-F238E27FC236}">
                <a16:creationId xmlns:a16="http://schemas.microsoft.com/office/drawing/2014/main" id="{B7101BA9-78DF-406A-AF3F-2FF955DC28CF}"/>
              </a:ext>
            </a:extLst>
          </p:cNvPr>
          <p:cNvSpPr txBox="1"/>
          <p:nvPr/>
        </p:nvSpPr>
        <p:spPr>
          <a:xfrm>
            <a:off x="393972" y="2185274"/>
            <a:ext cx="4036978" cy="1169551"/>
          </a:xfrm>
          <a:prstGeom prst="rect">
            <a:avLst/>
          </a:prstGeom>
          <a:noFill/>
        </p:spPr>
        <p:txBody>
          <a:bodyPr wrap="square">
            <a:spAutoFit/>
          </a:bodyPr>
          <a:lstStyle/>
          <a:p>
            <a:r>
              <a:rPr lang="en-US" sz="1400"/>
              <a:t>Tick the work order and select </a:t>
            </a:r>
            <a:r>
              <a:rPr lang="en-US" sz="1400" b="1"/>
              <a:t>Barcode</a:t>
            </a:r>
            <a:r>
              <a:rPr lang="en-US" sz="1400"/>
              <a:t> → </a:t>
            </a:r>
            <a:r>
              <a:rPr lang="en-US" sz="1400" b="1"/>
              <a:t>Barcode Generation</a:t>
            </a:r>
            <a:r>
              <a:rPr lang="en-US" sz="1400"/>
              <a:t>.</a:t>
            </a:r>
            <a:br>
              <a:rPr lang="en-US" sz="1400"/>
            </a:br>
            <a:r>
              <a:rPr lang="en-US" sz="1400"/>
              <a:t>The SN range will be generated based on the work order quantity and displayed in the </a:t>
            </a:r>
            <a:r>
              <a:rPr lang="en-US" sz="1400" b="1"/>
              <a:t>Barcode Details</a:t>
            </a:r>
            <a:r>
              <a:rPr lang="en-US" sz="1400"/>
              <a:t> section.</a:t>
            </a:r>
          </a:p>
        </p:txBody>
      </p:sp>
      <p:pic>
        <p:nvPicPr>
          <p:cNvPr id="7" name="Picture 6">
            <a:extLst>
              <a:ext uri="{FF2B5EF4-FFF2-40B4-BE49-F238E27FC236}">
                <a16:creationId xmlns:a16="http://schemas.microsoft.com/office/drawing/2014/main" id="{6CFDF2F0-9140-4B93-B426-01B5CE44D9B2}"/>
              </a:ext>
            </a:extLst>
          </p:cNvPr>
          <p:cNvPicPr>
            <a:picLocks noChangeAspect="1"/>
          </p:cNvPicPr>
          <p:nvPr/>
        </p:nvPicPr>
        <p:blipFill>
          <a:blip r:embed="rId2"/>
          <a:stretch>
            <a:fillRect/>
          </a:stretch>
        </p:blipFill>
        <p:spPr>
          <a:xfrm>
            <a:off x="4430950" y="3721693"/>
            <a:ext cx="7761050" cy="2460031"/>
          </a:xfrm>
          <a:prstGeom prst="rect">
            <a:avLst/>
          </a:prstGeom>
        </p:spPr>
      </p:pic>
      <p:pic>
        <p:nvPicPr>
          <p:cNvPr id="15" name="Picture 14">
            <a:extLst>
              <a:ext uri="{FF2B5EF4-FFF2-40B4-BE49-F238E27FC236}">
                <a16:creationId xmlns:a16="http://schemas.microsoft.com/office/drawing/2014/main" id="{214A9BAF-AE4B-4098-939A-1E8CE87A25DD}"/>
              </a:ext>
            </a:extLst>
          </p:cNvPr>
          <p:cNvPicPr>
            <a:picLocks noChangeAspect="1"/>
          </p:cNvPicPr>
          <p:nvPr/>
        </p:nvPicPr>
        <p:blipFill>
          <a:blip r:embed="rId3"/>
          <a:stretch>
            <a:fillRect/>
          </a:stretch>
        </p:blipFill>
        <p:spPr>
          <a:xfrm>
            <a:off x="4430948" y="1382303"/>
            <a:ext cx="7761051" cy="2339389"/>
          </a:xfrm>
          <a:prstGeom prst="rect">
            <a:avLst/>
          </a:prstGeom>
        </p:spPr>
      </p:pic>
      <p:sp>
        <p:nvSpPr>
          <p:cNvPr id="16" name="Rectangle 15">
            <a:extLst>
              <a:ext uri="{FF2B5EF4-FFF2-40B4-BE49-F238E27FC236}">
                <a16:creationId xmlns:a16="http://schemas.microsoft.com/office/drawing/2014/main" id="{CE39AEDC-4B04-4C67-BEC8-D682A6CC53E0}"/>
              </a:ext>
            </a:extLst>
          </p:cNvPr>
          <p:cNvSpPr/>
          <p:nvPr/>
        </p:nvSpPr>
        <p:spPr>
          <a:xfrm>
            <a:off x="6257925" y="2295525"/>
            <a:ext cx="514350" cy="142875"/>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6A5E43BD-0F90-49F8-B876-C51BC112F0D6}"/>
              </a:ext>
            </a:extLst>
          </p:cNvPr>
          <p:cNvSpPr/>
          <p:nvPr/>
        </p:nvSpPr>
        <p:spPr>
          <a:xfrm>
            <a:off x="4505325" y="2318634"/>
            <a:ext cx="142875" cy="142875"/>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649D6598-C9CC-4C98-B3E6-FB06CD118FD6}"/>
              </a:ext>
            </a:extLst>
          </p:cNvPr>
          <p:cNvCxnSpPr/>
          <p:nvPr/>
        </p:nvCxnSpPr>
        <p:spPr>
          <a:xfrm>
            <a:off x="4676775" y="2366962"/>
            <a:ext cx="1581149"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282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EA2A8-43E0-4266-A9BF-C238BC8C0A1D}"/>
              </a:ext>
            </a:extLst>
          </p:cNvPr>
          <p:cNvSpPr>
            <a:spLocks noGrp="1"/>
          </p:cNvSpPr>
          <p:nvPr>
            <p:ph type="title"/>
          </p:nvPr>
        </p:nvSpPr>
        <p:spPr/>
        <p:txBody>
          <a:bodyPr/>
          <a:lstStyle/>
          <a:p>
            <a:r>
              <a:rPr lang="en-US"/>
              <a:t>Add customer </a:t>
            </a:r>
            <a:r>
              <a:rPr kumimoji="0" lang="en-US" altLang="zh-CN" sz="2400" b="0" i="0" u="sng" strike="noStrike" kern="1200" cap="none" spc="0" normalizeH="0" baseline="0" noProof="0">
                <a:ln>
                  <a:noFill/>
                </a:ln>
                <a:solidFill>
                  <a:schemeClr val="accent6"/>
                </a:solidFill>
                <a:effectLst/>
                <a:uLnTx/>
                <a:uFillTx/>
                <a:latin typeface="Arial"/>
                <a:cs typeface="+mn-cs"/>
              </a:rPr>
              <a:t>/ims/basic/factory/customer</a:t>
            </a:r>
            <a:endParaRPr lang="en-US"/>
          </a:p>
        </p:txBody>
      </p:sp>
      <p:sp>
        <p:nvSpPr>
          <p:cNvPr id="5" name="文字方塊 7">
            <a:extLst>
              <a:ext uri="{FF2B5EF4-FFF2-40B4-BE49-F238E27FC236}">
                <a16:creationId xmlns:a16="http://schemas.microsoft.com/office/drawing/2014/main" id="{778B3ED9-C94B-4C13-877B-5E8DFE610E3A}"/>
              </a:ext>
            </a:extLst>
          </p:cNvPr>
          <p:cNvSpPr txBox="1"/>
          <p:nvPr/>
        </p:nvSpPr>
        <p:spPr>
          <a:xfrm>
            <a:off x="476251" y="2516193"/>
            <a:ext cx="3509010" cy="160043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t>After a successful addition, the data will be displayed on the system interface and then inserted into </a:t>
            </a:r>
            <a:r>
              <a:rPr lang="en-US" sz="1400" b="1">
                <a:solidFill>
                  <a:srgbClr val="FF0000"/>
                </a:solidFill>
              </a:rPr>
              <a:t>basic_sys.basic_customer</a:t>
            </a:r>
          </a:p>
          <a:p>
            <a:pPr marR="0" lvl="0" algn="l" defTabSz="914400" rtl="0" eaLnBrk="1" fontAlgn="auto" latinLnBrk="0" hangingPunct="1">
              <a:lnSpc>
                <a:spcPct val="100000"/>
              </a:lnSpc>
              <a:spcBef>
                <a:spcPts val="0"/>
              </a:spcBef>
              <a:spcAft>
                <a:spcPts val="0"/>
              </a:spcAft>
              <a:buClrTx/>
              <a:buSzTx/>
              <a:tabLst/>
              <a:defRPr/>
            </a:pPr>
            <a:endParaRPr lang="en-US" sz="1400" b="1"/>
          </a:p>
          <a:p>
            <a:pPr marR="0" lvl="0" algn="l" defTabSz="914400" rtl="0" eaLnBrk="1" fontAlgn="auto" latinLnBrk="0" hangingPunct="1">
              <a:lnSpc>
                <a:spcPct val="100000"/>
              </a:lnSpc>
              <a:spcBef>
                <a:spcPts val="0"/>
              </a:spcBef>
              <a:spcAft>
                <a:spcPts val="0"/>
              </a:spcAft>
              <a:buClrTx/>
              <a:buSzTx/>
              <a:tabLst/>
              <a:defRPr/>
            </a:pPr>
            <a:r>
              <a:rPr lang="en-US" sz="1400">
                <a:solidFill>
                  <a:prstClr val="black"/>
                </a:solidFill>
                <a:latin typeface="Arial"/>
              </a:rPr>
              <a:t> </a:t>
            </a: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400">
              <a:solidFill>
                <a:prstClr val="black"/>
              </a:solidFill>
              <a:latin typeface="Arial"/>
            </a:endParaRPr>
          </a:p>
        </p:txBody>
      </p:sp>
      <p:pic>
        <p:nvPicPr>
          <p:cNvPr id="4" name="Picture 3">
            <a:extLst>
              <a:ext uri="{FF2B5EF4-FFF2-40B4-BE49-F238E27FC236}">
                <a16:creationId xmlns:a16="http://schemas.microsoft.com/office/drawing/2014/main" id="{3A44DF5D-19D1-45CE-AEDD-CC9BCC9C25AD}"/>
              </a:ext>
            </a:extLst>
          </p:cNvPr>
          <p:cNvPicPr>
            <a:picLocks noChangeAspect="1"/>
          </p:cNvPicPr>
          <p:nvPr/>
        </p:nvPicPr>
        <p:blipFill>
          <a:blip r:embed="rId2"/>
          <a:stretch>
            <a:fillRect/>
          </a:stretch>
        </p:blipFill>
        <p:spPr>
          <a:xfrm>
            <a:off x="4968240" y="1779283"/>
            <a:ext cx="6153183" cy="2314898"/>
          </a:xfrm>
          <a:prstGeom prst="rect">
            <a:avLst/>
          </a:prstGeom>
        </p:spPr>
      </p:pic>
      <p:pic>
        <p:nvPicPr>
          <p:cNvPr id="10" name="Picture 9">
            <a:extLst>
              <a:ext uri="{FF2B5EF4-FFF2-40B4-BE49-F238E27FC236}">
                <a16:creationId xmlns:a16="http://schemas.microsoft.com/office/drawing/2014/main" id="{5BBDF713-F505-4C0F-BF46-084D06069655}"/>
              </a:ext>
            </a:extLst>
          </p:cNvPr>
          <p:cNvPicPr>
            <a:picLocks noChangeAspect="1"/>
          </p:cNvPicPr>
          <p:nvPr/>
        </p:nvPicPr>
        <p:blipFill>
          <a:blip r:embed="rId3"/>
          <a:stretch>
            <a:fillRect/>
          </a:stretch>
        </p:blipFill>
        <p:spPr>
          <a:xfrm>
            <a:off x="4968240" y="4317582"/>
            <a:ext cx="6255709" cy="2305372"/>
          </a:xfrm>
          <a:prstGeom prst="rect">
            <a:avLst/>
          </a:prstGeom>
        </p:spPr>
      </p:pic>
      <p:sp>
        <p:nvSpPr>
          <p:cNvPr id="3" name="Rectangle: Rounded Corners 2">
            <a:extLst>
              <a:ext uri="{FF2B5EF4-FFF2-40B4-BE49-F238E27FC236}">
                <a16:creationId xmlns:a16="http://schemas.microsoft.com/office/drawing/2014/main" id="{9E5BA221-1631-4F1C-8203-C42D7111E241}"/>
              </a:ext>
            </a:extLst>
          </p:cNvPr>
          <p:cNvSpPr/>
          <p:nvPr/>
        </p:nvSpPr>
        <p:spPr>
          <a:xfrm>
            <a:off x="6361889" y="2918298"/>
            <a:ext cx="1381328" cy="5107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4BD26306-770F-490E-B387-EE86CCE2B856}"/>
              </a:ext>
            </a:extLst>
          </p:cNvPr>
          <p:cNvSpPr/>
          <p:nvPr/>
        </p:nvSpPr>
        <p:spPr>
          <a:xfrm>
            <a:off x="5593404" y="6167336"/>
            <a:ext cx="1284051" cy="45561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94ECE4F9-B6CD-44DF-BC02-1013878D6642}"/>
              </a:ext>
            </a:extLst>
          </p:cNvPr>
          <p:cNvCxnSpPr>
            <a:stCxn id="3" idx="2"/>
            <a:endCxn id="6" idx="0"/>
          </p:cNvCxnSpPr>
          <p:nvPr/>
        </p:nvCxnSpPr>
        <p:spPr>
          <a:xfrm flipH="1">
            <a:off x="6235430" y="3429000"/>
            <a:ext cx="817123" cy="2738336"/>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69750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2510A-56DC-4FF9-BF84-F70F555C6C96}"/>
              </a:ext>
            </a:extLst>
          </p:cNvPr>
          <p:cNvSpPr>
            <a:spLocks noGrp="1"/>
          </p:cNvSpPr>
          <p:nvPr>
            <p:ph type="title"/>
          </p:nvPr>
        </p:nvSpPr>
        <p:spPr/>
        <p:txBody>
          <a:bodyPr/>
          <a:lstStyle/>
          <a:p>
            <a:r>
              <a:rPr lang="en-US"/>
              <a:t>Generate SN for order management </a:t>
            </a:r>
            <a:r>
              <a:rPr lang="en-US" u="sng">
                <a:solidFill>
                  <a:schemeClr val="accent6">
                    <a:lumMod val="75000"/>
                  </a:schemeClr>
                </a:solidFill>
              </a:rPr>
              <a:t>/ims/mes/plan/wo</a:t>
            </a:r>
            <a:endParaRPr lang="en-US"/>
          </a:p>
        </p:txBody>
      </p:sp>
      <p:sp>
        <p:nvSpPr>
          <p:cNvPr id="8" name="TextBox 7">
            <a:extLst>
              <a:ext uri="{FF2B5EF4-FFF2-40B4-BE49-F238E27FC236}">
                <a16:creationId xmlns:a16="http://schemas.microsoft.com/office/drawing/2014/main" id="{99EC07C0-5D3E-4685-AB45-6E5378B85FE7}"/>
              </a:ext>
            </a:extLst>
          </p:cNvPr>
          <p:cNvSpPr txBox="1"/>
          <p:nvPr/>
        </p:nvSpPr>
        <p:spPr>
          <a:xfrm>
            <a:off x="857250" y="1513269"/>
            <a:ext cx="7788207" cy="523220"/>
          </a:xfrm>
          <a:prstGeom prst="rect">
            <a:avLst/>
          </a:prstGeom>
          <a:noFill/>
        </p:spPr>
        <p:txBody>
          <a:bodyPr wrap="square">
            <a:spAutoFit/>
          </a:bodyPr>
          <a:lstStyle/>
          <a:p>
            <a:r>
              <a:rPr lang="en-US" sz="1400"/>
              <a:t>Click in the following order</a:t>
            </a:r>
          </a:p>
          <a:p>
            <a:r>
              <a:rPr lang="en-US" sz="1400"/>
              <a:t>IMS-MES → </a:t>
            </a:r>
            <a:r>
              <a:rPr lang="zh-TW" altLang="en-US" sz="1400"/>
              <a:t>条码管理 → 标签列印任务 </a:t>
            </a:r>
            <a:r>
              <a:rPr lang="en-US" sz="1400"/>
              <a:t>to check the SN range and print labels.</a:t>
            </a:r>
          </a:p>
        </p:txBody>
      </p:sp>
      <p:pic>
        <p:nvPicPr>
          <p:cNvPr id="10" name="Picture 9">
            <a:extLst>
              <a:ext uri="{FF2B5EF4-FFF2-40B4-BE49-F238E27FC236}">
                <a16:creationId xmlns:a16="http://schemas.microsoft.com/office/drawing/2014/main" id="{D5D76B5D-D9DA-4096-A281-1812AF36D5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746" y="2422186"/>
            <a:ext cx="10739336" cy="3957926"/>
          </a:xfrm>
          <a:prstGeom prst="rect">
            <a:avLst/>
          </a:prstGeom>
        </p:spPr>
      </p:pic>
      <p:cxnSp>
        <p:nvCxnSpPr>
          <p:cNvPr id="4" name="Straight Arrow Connector 3">
            <a:extLst>
              <a:ext uri="{FF2B5EF4-FFF2-40B4-BE49-F238E27FC236}">
                <a16:creationId xmlns:a16="http://schemas.microsoft.com/office/drawing/2014/main" id="{2564F016-7012-4C10-BB6F-A5F9B0829192}"/>
              </a:ext>
            </a:extLst>
          </p:cNvPr>
          <p:cNvCxnSpPr/>
          <p:nvPr/>
        </p:nvCxnSpPr>
        <p:spPr>
          <a:xfrm>
            <a:off x="1209675" y="3590925"/>
            <a:ext cx="0" cy="685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55BCF23-2CCB-4D20-8727-09C41E7B2F6F}"/>
              </a:ext>
            </a:extLst>
          </p:cNvPr>
          <p:cNvCxnSpPr>
            <a:cxnSpLocks/>
          </p:cNvCxnSpPr>
          <p:nvPr/>
        </p:nvCxnSpPr>
        <p:spPr>
          <a:xfrm>
            <a:off x="981075" y="4276725"/>
            <a:ext cx="0" cy="12442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7787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153922-5408-4372-B4C3-134A7829D893}"/>
              </a:ext>
            </a:extLst>
          </p:cNvPr>
          <p:cNvSpPr>
            <a:spLocks noGrp="1"/>
          </p:cNvSpPr>
          <p:nvPr>
            <p:ph type="title"/>
          </p:nvPr>
        </p:nvSpPr>
        <p:spPr/>
        <p:txBody>
          <a:bodyPr/>
          <a:lstStyle/>
          <a:p>
            <a:r>
              <a:rPr lang="en-US"/>
              <a:t>Generate SN for order management </a:t>
            </a:r>
            <a:r>
              <a:rPr lang="en-US" u="sng">
                <a:solidFill>
                  <a:schemeClr val="accent6">
                    <a:lumMod val="75000"/>
                  </a:schemeClr>
                </a:solidFill>
              </a:rPr>
              <a:t>/ims/mes/plan/wo</a:t>
            </a:r>
            <a:endParaRPr lang="en-US"/>
          </a:p>
        </p:txBody>
      </p:sp>
      <p:sp>
        <p:nvSpPr>
          <p:cNvPr id="3" name="TextBox 2">
            <a:extLst>
              <a:ext uri="{FF2B5EF4-FFF2-40B4-BE49-F238E27FC236}">
                <a16:creationId xmlns:a16="http://schemas.microsoft.com/office/drawing/2014/main" id="{9A3D3DF2-3AED-4D2B-9004-4E2C1F860751}"/>
              </a:ext>
            </a:extLst>
          </p:cNvPr>
          <p:cNvSpPr txBox="1"/>
          <p:nvPr/>
        </p:nvSpPr>
        <p:spPr>
          <a:xfrm>
            <a:off x="9061970" y="1706151"/>
            <a:ext cx="3086501" cy="1415772"/>
          </a:xfrm>
          <a:prstGeom prst="rect">
            <a:avLst/>
          </a:prstGeom>
          <a:noFill/>
        </p:spPr>
        <p:txBody>
          <a:bodyPr wrap="square">
            <a:spAutoFit/>
          </a:bodyPr>
          <a:lstStyle/>
          <a:p>
            <a:pPr>
              <a:defRPr/>
            </a:pPr>
            <a:r>
              <a:rPr lang="en-US" sz="1200">
                <a:solidFill>
                  <a:srgbClr val="FF0000"/>
                </a:solidFill>
                <a:latin typeface="Courier New" panose="02070309020205020404" pitchFamily="49" charset="0"/>
              </a:rPr>
              <a:t>*Note</a:t>
            </a:r>
            <a:r>
              <a:rPr lang="vi-VN" sz="1200">
                <a:latin typeface="Courier New" panose="02070309020205020404" pitchFamily="49" charset="0"/>
              </a:rPr>
              <a:t> </a:t>
            </a:r>
            <a:r>
              <a:rPr lang="vi-VN" sz="1200" err="1">
                <a:latin typeface="Courier New" panose="02070309020205020404" pitchFamily="49" charset="0"/>
              </a:rPr>
              <a:t>print</a:t>
            </a:r>
            <a:r>
              <a:rPr lang="vi-VN" sz="1200">
                <a:latin typeface="Courier New" panose="02070309020205020404" pitchFamily="49" charset="0"/>
              </a:rPr>
              <a:t> </a:t>
            </a:r>
            <a:r>
              <a:rPr lang="vi-VN" sz="1200" err="1">
                <a:latin typeface="Courier New" panose="02070309020205020404" pitchFamily="49" charset="0"/>
              </a:rPr>
              <a:t>flag</a:t>
            </a:r>
            <a:r>
              <a:rPr lang="vi-VN" sz="1200">
                <a:latin typeface="Courier New" panose="02070309020205020404" pitchFamily="49" charset="0"/>
              </a:rPr>
              <a:t>:</a:t>
            </a:r>
          </a:p>
          <a:p>
            <a:pPr>
              <a:defRPr/>
            </a:pPr>
            <a:r>
              <a:rPr lang="en-US" sz="1200">
                <a:latin typeface="Courier New" panose="02070309020205020404" pitchFamily="49" charset="0"/>
              </a:rPr>
              <a:t>Not print</a:t>
            </a:r>
            <a:r>
              <a:rPr lang="vi-VN" sz="1200">
                <a:effectLst/>
                <a:latin typeface="Courier New" panose="02070309020205020404" pitchFamily="49" charset="0"/>
              </a:rPr>
              <a:t>: [], </a:t>
            </a:r>
            <a:r>
              <a:rPr lang="en-US" sz="1200">
                <a:latin typeface="Courier New" panose="02070309020205020404" pitchFamily="49" charset="0"/>
              </a:rPr>
              <a:t>Printed</a:t>
            </a:r>
            <a:r>
              <a:rPr lang="vi-VN" sz="1200">
                <a:effectLst/>
                <a:latin typeface="Courier New" panose="02070309020205020404" pitchFamily="49" charset="0"/>
              </a:rPr>
              <a:t> [v]</a:t>
            </a:r>
          </a:p>
          <a:p>
            <a:pPr>
              <a:defRPr/>
            </a:pPr>
            <a:endParaRPr lang="vi-VN" sz="1200">
              <a:solidFill>
                <a:srgbClr val="008000"/>
              </a:solidFill>
              <a:latin typeface="Courier New" panose="02070309020205020404" pitchFamily="49" charset="0"/>
            </a:endParaRPr>
          </a:p>
          <a:p>
            <a:pPr>
              <a:defRPr/>
            </a:pPr>
            <a:endParaRPr lang="en-US" sz="1200">
              <a:solidFill>
                <a:srgbClr val="000000"/>
              </a:solidFill>
              <a:effectLst/>
              <a:latin typeface="Courier New" panose="02070309020205020404" pitchFamily="49" charset="0"/>
            </a:endParaRPr>
          </a:p>
          <a:p>
            <a:pPr>
              <a:defRPr/>
            </a:pPr>
            <a:endParaRPr lang="en-US" sz="1200">
              <a:solidFill>
                <a:srgbClr val="000000"/>
              </a:solidFill>
              <a:latin typeface="Courier New" panose="02070309020205020404" pitchFamily="49" charset="0"/>
            </a:endParaRPr>
          </a:p>
          <a:p>
            <a:pPr>
              <a:defRPr/>
            </a:pPr>
            <a:endParaRPr lang="en-US" sz="1200">
              <a:solidFill>
                <a:srgbClr val="000000"/>
              </a:solidFill>
              <a:latin typeface="Courier New" panose="02070309020205020404" pitchFamily="49" charset="0"/>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kumimoji="0" lang="vi-VN" altLang="zh-CN" sz="1400" b="0" i="0" u="none" strike="noStrike" kern="1200" cap="none" spc="0" normalizeH="0" baseline="0" noProof="0">
              <a:ln>
                <a:noFill/>
              </a:ln>
              <a:solidFill>
                <a:prstClr val="black"/>
              </a:solidFill>
              <a:effectLst/>
              <a:uLnTx/>
              <a:uFillTx/>
              <a:latin typeface="Arial"/>
              <a:cs typeface="+mn-cs"/>
            </a:endParaRPr>
          </a:p>
        </p:txBody>
      </p:sp>
      <p:sp>
        <p:nvSpPr>
          <p:cNvPr id="9" name="Rectangle: Rounded Corners 8">
            <a:extLst>
              <a:ext uri="{FF2B5EF4-FFF2-40B4-BE49-F238E27FC236}">
                <a16:creationId xmlns:a16="http://schemas.microsoft.com/office/drawing/2014/main" id="{DDF31F79-322F-4B71-9DA2-F4848923C1F1}"/>
              </a:ext>
            </a:extLst>
          </p:cNvPr>
          <p:cNvSpPr/>
          <p:nvPr/>
        </p:nvSpPr>
        <p:spPr>
          <a:xfrm>
            <a:off x="2013996" y="3522033"/>
            <a:ext cx="329671"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46EB3D-F120-4459-8D34-D8F1D5F6CBE6}"/>
              </a:ext>
            </a:extLst>
          </p:cNvPr>
          <p:cNvPicPr>
            <a:picLocks noChangeAspect="1"/>
          </p:cNvPicPr>
          <p:nvPr/>
        </p:nvPicPr>
        <p:blipFill>
          <a:blip r:embed="rId2"/>
          <a:stretch>
            <a:fillRect/>
          </a:stretch>
        </p:blipFill>
        <p:spPr>
          <a:xfrm>
            <a:off x="0" y="1520086"/>
            <a:ext cx="8980371" cy="1314824"/>
          </a:xfrm>
          <a:prstGeom prst="rect">
            <a:avLst/>
          </a:prstGeom>
        </p:spPr>
      </p:pic>
      <p:sp>
        <p:nvSpPr>
          <p:cNvPr id="13" name="Rectangle: Rounded Corners 12">
            <a:extLst>
              <a:ext uri="{FF2B5EF4-FFF2-40B4-BE49-F238E27FC236}">
                <a16:creationId xmlns:a16="http://schemas.microsoft.com/office/drawing/2014/main" id="{4E6FBE0E-CB78-4343-BFB2-85F9AE5C041B}"/>
              </a:ext>
            </a:extLst>
          </p:cNvPr>
          <p:cNvSpPr/>
          <p:nvPr/>
        </p:nvSpPr>
        <p:spPr>
          <a:xfrm>
            <a:off x="398835" y="2690250"/>
            <a:ext cx="429649"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0E5C0EB9-E530-4A06-ACBF-0CBCE38189BB}"/>
              </a:ext>
            </a:extLst>
          </p:cNvPr>
          <p:cNvSpPr/>
          <p:nvPr/>
        </p:nvSpPr>
        <p:spPr>
          <a:xfrm>
            <a:off x="1031132" y="2668652"/>
            <a:ext cx="429649"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4B9BF30-9DA9-4F9F-BE65-265F48A70070}"/>
              </a:ext>
            </a:extLst>
          </p:cNvPr>
          <p:cNvPicPr>
            <a:picLocks noChangeAspect="1"/>
          </p:cNvPicPr>
          <p:nvPr/>
        </p:nvPicPr>
        <p:blipFill>
          <a:blip r:embed="rId3"/>
          <a:stretch>
            <a:fillRect/>
          </a:stretch>
        </p:blipFill>
        <p:spPr>
          <a:xfrm>
            <a:off x="0" y="2972692"/>
            <a:ext cx="8980371" cy="1476888"/>
          </a:xfrm>
          <a:prstGeom prst="rect">
            <a:avLst/>
          </a:prstGeom>
        </p:spPr>
      </p:pic>
      <p:sp>
        <p:nvSpPr>
          <p:cNvPr id="17" name="Rectangle: Rounded Corners 16">
            <a:extLst>
              <a:ext uri="{FF2B5EF4-FFF2-40B4-BE49-F238E27FC236}">
                <a16:creationId xmlns:a16="http://schemas.microsoft.com/office/drawing/2014/main" id="{91FACF27-23BD-450F-B553-BEC544F60A07}"/>
              </a:ext>
            </a:extLst>
          </p:cNvPr>
          <p:cNvSpPr/>
          <p:nvPr/>
        </p:nvSpPr>
        <p:spPr>
          <a:xfrm>
            <a:off x="792174" y="3561371"/>
            <a:ext cx="598881" cy="888209"/>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2FCE39FC-F07C-4064-BFF5-8C74470CB745}"/>
              </a:ext>
            </a:extLst>
          </p:cNvPr>
          <p:cNvPicPr>
            <a:picLocks noChangeAspect="1"/>
          </p:cNvPicPr>
          <p:nvPr/>
        </p:nvPicPr>
        <p:blipFill>
          <a:blip r:embed="rId4"/>
          <a:stretch>
            <a:fillRect/>
          </a:stretch>
        </p:blipFill>
        <p:spPr>
          <a:xfrm>
            <a:off x="0" y="4511491"/>
            <a:ext cx="9061970" cy="1974989"/>
          </a:xfrm>
          <a:prstGeom prst="rect">
            <a:avLst/>
          </a:prstGeom>
        </p:spPr>
      </p:pic>
      <p:sp>
        <p:nvSpPr>
          <p:cNvPr id="20" name="Rectangle: Rounded Corners 19">
            <a:extLst>
              <a:ext uri="{FF2B5EF4-FFF2-40B4-BE49-F238E27FC236}">
                <a16:creationId xmlns:a16="http://schemas.microsoft.com/office/drawing/2014/main" id="{FB53B3D6-1037-450C-B938-E3D1CB4DC9C8}"/>
              </a:ext>
            </a:extLst>
          </p:cNvPr>
          <p:cNvSpPr/>
          <p:nvPr/>
        </p:nvSpPr>
        <p:spPr>
          <a:xfrm>
            <a:off x="842444" y="5324328"/>
            <a:ext cx="1015539" cy="116215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3873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C2985-3200-42B1-822A-AD3F12B3869B}"/>
              </a:ext>
            </a:extLst>
          </p:cNvPr>
          <p:cNvSpPr>
            <a:spLocks noGrp="1"/>
          </p:cNvSpPr>
          <p:nvPr>
            <p:ph type="title"/>
          </p:nvPr>
        </p:nvSpPr>
        <p:spPr/>
        <p:txBody>
          <a:bodyPr/>
          <a:lstStyle/>
          <a:p>
            <a:r>
              <a:rPr lang="en-US"/>
              <a:t>SMT Material List </a:t>
            </a:r>
            <a:r>
              <a:rPr lang="en-US" u="sng">
                <a:solidFill>
                  <a:schemeClr val="accent6">
                    <a:lumMod val="75000"/>
                  </a:schemeClr>
                </a:solidFill>
              </a:rPr>
              <a:t>/ims/mes/process/smt-bom</a:t>
            </a:r>
          </a:p>
        </p:txBody>
      </p:sp>
      <p:pic>
        <p:nvPicPr>
          <p:cNvPr id="4" name="Picture 3">
            <a:extLst>
              <a:ext uri="{FF2B5EF4-FFF2-40B4-BE49-F238E27FC236}">
                <a16:creationId xmlns:a16="http://schemas.microsoft.com/office/drawing/2014/main" id="{459467F4-3393-470D-9E8A-55C614D493F4}"/>
              </a:ext>
            </a:extLst>
          </p:cNvPr>
          <p:cNvPicPr>
            <a:picLocks noChangeAspect="1"/>
          </p:cNvPicPr>
          <p:nvPr/>
        </p:nvPicPr>
        <p:blipFill>
          <a:blip r:embed="rId3"/>
          <a:stretch>
            <a:fillRect/>
          </a:stretch>
        </p:blipFill>
        <p:spPr>
          <a:xfrm>
            <a:off x="277447" y="1615279"/>
            <a:ext cx="6022833" cy="2752439"/>
          </a:xfrm>
          <a:prstGeom prst="rect">
            <a:avLst/>
          </a:prstGeom>
        </p:spPr>
      </p:pic>
      <p:sp>
        <p:nvSpPr>
          <p:cNvPr id="7" name="Rectangle 6">
            <a:extLst>
              <a:ext uri="{FF2B5EF4-FFF2-40B4-BE49-F238E27FC236}">
                <a16:creationId xmlns:a16="http://schemas.microsoft.com/office/drawing/2014/main" id="{62A82CE4-33D8-4685-9417-C6B1C164F057}"/>
              </a:ext>
            </a:extLst>
          </p:cNvPr>
          <p:cNvSpPr/>
          <p:nvPr/>
        </p:nvSpPr>
        <p:spPr>
          <a:xfrm>
            <a:off x="1320800" y="2070100"/>
            <a:ext cx="130175" cy="92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1299CD11-BA1D-4077-BD74-8563F1B7BD72}"/>
              </a:ext>
            </a:extLst>
          </p:cNvPr>
          <p:cNvSpPr/>
          <p:nvPr/>
        </p:nvSpPr>
        <p:spPr>
          <a:xfrm>
            <a:off x="319088" y="2331244"/>
            <a:ext cx="573881" cy="92869"/>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7DFB5D64-A3EB-48F3-8F98-DCA749730738}"/>
              </a:ext>
            </a:extLst>
          </p:cNvPr>
          <p:cNvSpPr/>
          <p:nvPr/>
        </p:nvSpPr>
        <p:spPr>
          <a:xfrm>
            <a:off x="319088" y="2623838"/>
            <a:ext cx="573881" cy="92869"/>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6B18322E-FCEF-412C-A6CC-78C4F1C21DCC}"/>
              </a:ext>
            </a:extLst>
          </p:cNvPr>
          <p:cNvSpPr/>
          <p:nvPr/>
        </p:nvSpPr>
        <p:spPr>
          <a:xfrm>
            <a:off x="319088" y="3285826"/>
            <a:ext cx="573881" cy="92869"/>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0AAC219D-486D-45D9-BE41-7A7434D40035}"/>
              </a:ext>
            </a:extLst>
          </p:cNvPr>
          <p:cNvCxnSpPr>
            <a:stCxn id="8" idx="2"/>
            <a:endCxn id="9" idx="0"/>
          </p:cNvCxnSpPr>
          <p:nvPr/>
        </p:nvCxnSpPr>
        <p:spPr>
          <a:xfrm>
            <a:off x="606029" y="2424113"/>
            <a:ext cx="0" cy="1997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7EA1F9B2-C165-418F-AE9A-0710C92A6276}"/>
              </a:ext>
            </a:extLst>
          </p:cNvPr>
          <p:cNvCxnSpPr>
            <a:stCxn id="9" idx="2"/>
            <a:endCxn id="10" idx="0"/>
          </p:cNvCxnSpPr>
          <p:nvPr/>
        </p:nvCxnSpPr>
        <p:spPr>
          <a:xfrm>
            <a:off x="606029" y="2716707"/>
            <a:ext cx="0" cy="56911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3F0C2E9-2712-415C-978D-E79A41A0EAB6}"/>
              </a:ext>
            </a:extLst>
          </p:cNvPr>
          <p:cNvSpPr/>
          <p:nvPr/>
        </p:nvSpPr>
        <p:spPr>
          <a:xfrm>
            <a:off x="1320800" y="2070100"/>
            <a:ext cx="130175" cy="92075"/>
          </a:xfrm>
          <a:prstGeom prst="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388277D5-807D-4515-AB31-66F20C94331F}"/>
              </a:ext>
            </a:extLst>
          </p:cNvPr>
          <p:cNvSpPr/>
          <p:nvPr/>
        </p:nvSpPr>
        <p:spPr>
          <a:xfrm>
            <a:off x="1320800" y="2070100"/>
            <a:ext cx="130175" cy="92075"/>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0F2706D3-4932-4714-A0D8-38D5AA5799E1}"/>
              </a:ext>
            </a:extLst>
          </p:cNvPr>
          <p:cNvCxnSpPr>
            <a:cxnSpLocks/>
            <a:stCxn id="16" idx="1"/>
          </p:cNvCxnSpPr>
          <p:nvPr/>
        </p:nvCxnSpPr>
        <p:spPr>
          <a:xfrm flipH="1">
            <a:off x="1118681" y="2116138"/>
            <a:ext cx="202119" cy="234444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5F6DAD4-4C9A-423F-B5E2-72676AED8A67}"/>
              </a:ext>
            </a:extLst>
          </p:cNvPr>
          <p:cNvSpPr txBox="1"/>
          <p:nvPr/>
        </p:nvSpPr>
        <p:spPr>
          <a:xfrm>
            <a:off x="6587219" y="2470444"/>
            <a:ext cx="5530991" cy="738664"/>
          </a:xfrm>
          <a:prstGeom prst="rect">
            <a:avLst/>
          </a:prstGeom>
          <a:noFill/>
        </p:spPr>
        <p:txBody>
          <a:bodyPr wrap="square">
            <a:spAutoFit/>
          </a:bodyPr>
          <a:lstStyle/>
          <a:p>
            <a:r>
              <a:rPr lang="en-US" sz="1400"/>
              <a:t>Step 1: Click in the following order</a:t>
            </a:r>
          </a:p>
          <a:p>
            <a:r>
              <a:rPr lang="en-US" sz="1400"/>
              <a:t>IMS-MES → 工艺建模 → SMT上料表 → + Add.</a:t>
            </a:r>
          </a:p>
          <a:p>
            <a:r>
              <a:rPr lang="en-US" sz="1400"/>
              <a:t>Step 2: Fill in the line information in the table.</a:t>
            </a:r>
          </a:p>
        </p:txBody>
      </p:sp>
      <p:pic>
        <p:nvPicPr>
          <p:cNvPr id="13" name="Picture 12">
            <a:extLst>
              <a:ext uri="{FF2B5EF4-FFF2-40B4-BE49-F238E27FC236}">
                <a16:creationId xmlns:a16="http://schemas.microsoft.com/office/drawing/2014/main" id="{3FFA33D9-AE2C-400E-9F6F-0A4A37AC09D3}"/>
              </a:ext>
            </a:extLst>
          </p:cNvPr>
          <p:cNvPicPr>
            <a:picLocks noChangeAspect="1"/>
          </p:cNvPicPr>
          <p:nvPr/>
        </p:nvPicPr>
        <p:blipFill>
          <a:blip r:embed="rId4"/>
          <a:stretch>
            <a:fillRect/>
          </a:stretch>
        </p:blipFill>
        <p:spPr>
          <a:xfrm>
            <a:off x="319088" y="4460587"/>
            <a:ext cx="10634257" cy="1862392"/>
          </a:xfrm>
          <a:prstGeom prst="rect">
            <a:avLst/>
          </a:prstGeom>
        </p:spPr>
      </p:pic>
    </p:spTree>
    <p:extLst>
      <p:ext uri="{BB962C8B-B14F-4D97-AF65-F5344CB8AC3E}">
        <p14:creationId xmlns:p14="http://schemas.microsoft.com/office/powerpoint/2010/main" val="41913495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E807B-8942-40B5-BB05-73C44D83062C}"/>
              </a:ext>
            </a:extLst>
          </p:cNvPr>
          <p:cNvSpPr>
            <a:spLocks noGrp="1"/>
          </p:cNvSpPr>
          <p:nvPr>
            <p:ph type="title"/>
          </p:nvPr>
        </p:nvSpPr>
        <p:spPr>
          <a:xfrm>
            <a:off x="638175" y="954981"/>
            <a:ext cx="9688705" cy="427324"/>
          </a:xfrm>
        </p:spPr>
        <p:txBody>
          <a:bodyPr/>
          <a:lstStyle/>
          <a:p>
            <a:r>
              <a:rPr lang="en-US"/>
              <a:t>SMT Material List </a:t>
            </a:r>
            <a:r>
              <a:rPr lang="en-US" u="sng">
                <a:solidFill>
                  <a:schemeClr val="accent6">
                    <a:lumMod val="75000"/>
                  </a:schemeClr>
                </a:solidFill>
              </a:rPr>
              <a:t>/ims/mes/process/smt-bom</a:t>
            </a:r>
          </a:p>
        </p:txBody>
      </p:sp>
      <p:sp>
        <p:nvSpPr>
          <p:cNvPr id="9" name="Title 1">
            <a:extLst>
              <a:ext uri="{FF2B5EF4-FFF2-40B4-BE49-F238E27FC236}">
                <a16:creationId xmlns:a16="http://schemas.microsoft.com/office/drawing/2014/main" id="{0D7DD9CE-BC1E-4812-8AE8-7605339DE068}"/>
              </a:ext>
            </a:extLst>
          </p:cNvPr>
          <p:cNvSpPr txBox="1">
            <a:spLocks/>
          </p:cNvSpPr>
          <p:nvPr/>
        </p:nvSpPr>
        <p:spPr>
          <a:xfrm>
            <a:off x="560581" y="978219"/>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endParaRPr lang="en-US"/>
          </a:p>
        </p:txBody>
      </p:sp>
      <p:sp>
        <p:nvSpPr>
          <p:cNvPr id="13" name="Rectangle: Rounded Corners 12">
            <a:extLst>
              <a:ext uri="{FF2B5EF4-FFF2-40B4-BE49-F238E27FC236}">
                <a16:creationId xmlns:a16="http://schemas.microsoft.com/office/drawing/2014/main" id="{55EAB901-B69D-43E0-8F34-20B613B7C04B}"/>
              </a:ext>
            </a:extLst>
          </p:cNvPr>
          <p:cNvSpPr/>
          <p:nvPr/>
        </p:nvSpPr>
        <p:spPr>
          <a:xfrm>
            <a:off x="3406450" y="2243144"/>
            <a:ext cx="329671"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55AC9662-4D4D-4703-95B2-6D8AD74C947A}"/>
              </a:ext>
            </a:extLst>
          </p:cNvPr>
          <p:cNvSpPr/>
          <p:nvPr/>
        </p:nvSpPr>
        <p:spPr>
          <a:xfrm>
            <a:off x="760396" y="4842641"/>
            <a:ext cx="789271" cy="1422868"/>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01FFC49-6879-42CD-BB39-487096FFC4CF}"/>
              </a:ext>
            </a:extLst>
          </p:cNvPr>
          <p:cNvPicPr>
            <a:picLocks noChangeAspect="1"/>
          </p:cNvPicPr>
          <p:nvPr/>
        </p:nvPicPr>
        <p:blipFill>
          <a:blip r:embed="rId2"/>
          <a:stretch>
            <a:fillRect/>
          </a:stretch>
        </p:blipFill>
        <p:spPr>
          <a:xfrm>
            <a:off x="165371" y="1405542"/>
            <a:ext cx="11527276" cy="2486582"/>
          </a:xfrm>
          <a:prstGeom prst="rect">
            <a:avLst/>
          </a:prstGeom>
        </p:spPr>
      </p:pic>
      <p:sp>
        <p:nvSpPr>
          <p:cNvPr id="15" name="Rectangle: Rounded Corners 14">
            <a:extLst>
              <a:ext uri="{FF2B5EF4-FFF2-40B4-BE49-F238E27FC236}">
                <a16:creationId xmlns:a16="http://schemas.microsoft.com/office/drawing/2014/main" id="{49B723E9-8169-4736-AFB2-A8281AB731DE}"/>
              </a:ext>
            </a:extLst>
          </p:cNvPr>
          <p:cNvSpPr/>
          <p:nvPr/>
        </p:nvSpPr>
        <p:spPr>
          <a:xfrm>
            <a:off x="778491" y="2323590"/>
            <a:ext cx="503408"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C2438079-B288-4B14-8F52-3FB02595E17B}"/>
              </a:ext>
            </a:extLst>
          </p:cNvPr>
          <p:cNvPicPr>
            <a:picLocks noChangeAspect="1"/>
          </p:cNvPicPr>
          <p:nvPr/>
        </p:nvPicPr>
        <p:blipFill>
          <a:blip r:embed="rId3"/>
          <a:stretch>
            <a:fillRect/>
          </a:stretch>
        </p:blipFill>
        <p:spPr>
          <a:xfrm>
            <a:off x="165372" y="4076641"/>
            <a:ext cx="11527275" cy="2353342"/>
          </a:xfrm>
          <a:prstGeom prst="rect">
            <a:avLst/>
          </a:prstGeom>
        </p:spPr>
      </p:pic>
      <p:sp>
        <p:nvSpPr>
          <p:cNvPr id="16" name="Rectangle: Rounded Corners 15">
            <a:extLst>
              <a:ext uri="{FF2B5EF4-FFF2-40B4-BE49-F238E27FC236}">
                <a16:creationId xmlns:a16="http://schemas.microsoft.com/office/drawing/2014/main" id="{609C83F9-24E3-489A-8AF7-A3836DD71E71}"/>
              </a:ext>
            </a:extLst>
          </p:cNvPr>
          <p:cNvSpPr/>
          <p:nvPr/>
        </p:nvSpPr>
        <p:spPr>
          <a:xfrm>
            <a:off x="1281899" y="4474723"/>
            <a:ext cx="1115438" cy="195526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4896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CA00F3-5CAD-4C81-BCA3-416CAA5010DE}"/>
              </a:ext>
            </a:extLst>
          </p:cNvPr>
          <p:cNvSpPr>
            <a:spLocks noGrp="1"/>
          </p:cNvSpPr>
          <p:nvPr>
            <p:ph type="title"/>
          </p:nvPr>
        </p:nvSpPr>
        <p:spPr/>
        <p:txBody>
          <a:bodyPr/>
          <a:lstStyle/>
          <a:p>
            <a:r>
              <a:rPr lang="en-US"/>
              <a:t>ASSY BOM </a:t>
            </a:r>
            <a:r>
              <a:rPr lang="en-US" u="sng">
                <a:solidFill>
                  <a:schemeClr val="accent6">
                    <a:lumMod val="75000"/>
                  </a:schemeClr>
                </a:solidFill>
              </a:rPr>
              <a:t>/ims/mes/process/assy-bom</a:t>
            </a:r>
          </a:p>
        </p:txBody>
      </p:sp>
      <p:pic>
        <p:nvPicPr>
          <p:cNvPr id="5" name="Picture 4">
            <a:extLst>
              <a:ext uri="{FF2B5EF4-FFF2-40B4-BE49-F238E27FC236}">
                <a16:creationId xmlns:a16="http://schemas.microsoft.com/office/drawing/2014/main" id="{0D026DAB-508C-45E6-AAF0-0D2A73AAD119}"/>
              </a:ext>
            </a:extLst>
          </p:cNvPr>
          <p:cNvPicPr>
            <a:picLocks noChangeAspect="1"/>
          </p:cNvPicPr>
          <p:nvPr/>
        </p:nvPicPr>
        <p:blipFill>
          <a:blip r:embed="rId2"/>
          <a:stretch>
            <a:fillRect/>
          </a:stretch>
        </p:blipFill>
        <p:spPr>
          <a:xfrm>
            <a:off x="205902" y="1382304"/>
            <a:ext cx="11780196" cy="4804488"/>
          </a:xfrm>
          <a:prstGeom prst="rect">
            <a:avLst/>
          </a:prstGeom>
        </p:spPr>
      </p:pic>
    </p:spTree>
    <p:extLst>
      <p:ext uri="{BB962C8B-B14F-4D97-AF65-F5344CB8AC3E}">
        <p14:creationId xmlns:p14="http://schemas.microsoft.com/office/powerpoint/2010/main" val="31618080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85509A-7826-4A61-AEBE-1B5B0C0AAA6C}"/>
              </a:ext>
            </a:extLst>
          </p:cNvPr>
          <p:cNvSpPr>
            <a:spLocks noGrp="1"/>
          </p:cNvSpPr>
          <p:nvPr>
            <p:ph type="title"/>
          </p:nvPr>
        </p:nvSpPr>
        <p:spPr>
          <a:xfrm>
            <a:off x="560388" y="978219"/>
            <a:ext cx="9766493" cy="404085"/>
          </a:xfrm>
        </p:spPr>
        <p:txBody>
          <a:bodyPr/>
          <a:lstStyle/>
          <a:p>
            <a:r>
              <a:rPr lang="en-US"/>
              <a:t>ASSY BOM </a:t>
            </a:r>
            <a:r>
              <a:rPr lang="en-US" u="sng">
                <a:solidFill>
                  <a:schemeClr val="accent6">
                    <a:lumMod val="75000"/>
                  </a:schemeClr>
                </a:solidFill>
              </a:rPr>
              <a:t>/ims/mes/process/assy-bom</a:t>
            </a:r>
            <a:br>
              <a:rPr lang="en-US"/>
            </a:br>
            <a:endParaRPr lang="en-US"/>
          </a:p>
        </p:txBody>
      </p:sp>
      <p:sp>
        <p:nvSpPr>
          <p:cNvPr id="4" name="Title 1">
            <a:extLst>
              <a:ext uri="{FF2B5EF4-FFF2-40B4-BE49-F238E27FC236}">
                <a16:creationId xmlns:a16="http://schemas.microsoft.com/office/drawing/2014/main" id="{AD4A6337-851F-4C3E-B36A-1FA161D8BA2F}"/>
              </a:ext>
            </a:extLst>
          </p:cNvPr>
          <p:cNvSpPr txBox="1">
            <a:spLocks/>
          </p:cNvSpPr>
          <p:nvPr/>
        </p:nvSpPr>
        <p:spPr>
          <a:xfrm>
            <a:off x="560581" y="978219"/>
            <a:ext cx="9766300" cy="404085"/>
          </a:xfrm>
          <a:prstGeom prst="rect">
            <a:avLst/>
          </a:prstGeom>
        </p:spPr>
        <p:txBody>
          <a:bodyPr/>
          <a:lstStyle>
            <a:lvl1pPr algn="l" defTabSz="914400" rtl="0" eaLnBrk="1" latinLnBrk="0" hangingPunct="1">
              <a:lnSpc>
                <a:spcPct val="90000"/>
              </a:lnSpc>
              <a:spcBef>
                <a:spcPct val="0"/>
              </a:spcBef>
              <a:buNone/>
              <a:defRPr sz="2400" kern="1200">
                <a:solidFill>
                  <a:schemeClr val="accent2">
                    <a:lumMod val="75000"/>
                  </a:schemeClr>
                </a:solidFill>
                <a:latin typeface="Arial" panose="020B0604020202020204" pitchFamily="34" charset="0"/>
                <a:ea typeface="+mj-ea"/>
                <a:cs typeface="Arial" panose="020B0604020202020204" pitchFamily="34" charset="0"/>
              </a:defRPr>
            </a:lvl1pPr>
          </a:lstStyle>
          <a:p>
            <a:endParaRPr lang="en-US"/>
          </a:p>
        </p:txBody>
      </p:sp>
      <p:pic>
        <p:nvPicPr>
          <p:cNvPr id="12" name="Picture 11">
            <a:extLst>
              <a:ext uri="{FF2B5EF4-FFF2-40B4-BE49-F238E27FC236}">
                <a16:creationId xmlns:a16="http://schemas.microsoft.com/office/drawing/2014/main" id="{292E164F-835E-4055-91C8-8B10ED27368E}"/>
              </a:ext>
            </a:extLst>
          </p:cNvPr>
          <p:cNvPicPr>
            <a:picLocks noChangeAspect="1"/>
          </p:cNvPicPr>
          <p:nvPr/>
        </p:nvPicPr>
        <p:blipFill>
          <a:blip r:embed="rId2"/>
          <a:stretch>
            <a:fillRect/>
          </a:stretch>
        </p:blipFill>
        <p:spPr>
          <a:xfrm>
            <a:off x="175098" y="3219419"/>
            <a:ext cx="11624553" cy="3171653"/>
          </a:xfrm>
          <a:prstGeom prst="rect">
            <a:avLst/>
          </a:prstGeom>
        </p:spPr>
      </p:pic>
      <p:sp>
        <p:nvSpPr>
          <p:cNvPr id="14" name="Rectangle 13">
            <a:extLst>
              <a:ext uri="{FF2B5EF4-FFF2-40B4-BE49-F238E27FC236}">
                <a16:creationId xmlns:a16="http://schemas.microsoft.com/office/drawing/2014/main" id="{9156EE8B-FF0A-46ED-9873-AFE200266B1B}"/>
              </a:ext>
            </a:extLst>
          </p:cNvPr>
          <p:cNvSpPr/>
          <p:nvPr/>
        </p:nvSpPr>
        <p:spPr>
          <a:xfrm>
            <a:off x="1750979" y="3706238"/>
            <a:ext cx="612842" cy="2684834"/>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8" name="Picture 17">
            <a:extLst>
              <a:ext uri="{FF2B5EF4-FFF2-40B4-BE49-F238E27FC236}">
                <a16:creationId xmlns:a16="http://schemas.microsoft.com/office/drawing/2014/main" id="{F908B7FE-013D-46D3-B52A-DF6605E15CDB}"/>
              </a:ext>
            </a:extLst>
          </p:cNvPr>
          <p:cNvPicPr>
            <a:picLocks noChangeAspect="1"/>
          </p:cNvPicPr>
          <p:nvPr/>
        </p:nvPicPr>
        <p:blipFill>
          <a:blip r:embed="rId3"/>
          <a:stretch>
            <a:fillRect/>
          </a:stretch>
        </p:blipFill>
        <p:spPr>
          <a:xfrm>
            <a:off x="175098" y="1382304"/>
            <a:ext cx="11624553" cy="1642998"/>
          </a:xfrm>
          <a:prstGeom prst="rect">
            <a:avLst/>
          </a:prstGeom>
        </p:spPr>
      </p:pic>
      <p:sp>
        <p:nvSpPr>
          <p:cNvPr id="19" name="Rectangle 18">
            <a:extLst>
              <a:ext uri="{FF2B5EF4-FFF2-40B4-BE49-F238E27FC236}">
                <a16:creationId xmlns:a16="http://schemas.microsoft.com/office/drawing/2014/main" id="{FEC37F88-1715-4B8D-B08F-A7D99FF2B814}"/>
              </a:ext>
            </a:extLst>
          </p:cNvPr>
          <p:cNvSpPr/>
          <p:nvPr/>
        </p:nvSpPr>
        <p:spPr>
          <a:xfrm>
            <a:off x="656618" y="2461098"/>
            <a:ext cx="612842" cy="418289"/>
          </a:xfrm>
          <a:prstGeom prst="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1384204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69C1B0-C7EE-4673-9951-CF6FCD2DA2DB}"/>
              </a:ext>
            </a:extLst>
          </p:cNvPr>
          <p:cNvSpPr>
            <a:spLocks noGrp="1"/>
          </p:cNvSpPr>
          <p:nvPr>
            <p:ph type="title"/>
          </p:nvPr>
        </p:nvSpPr>
        <p:spPr/>
        <p:txBody>
          <a:bodyPr/>
          <a:lstStyle/>
          <a:p>
            <a:r>
              <a:rPr lang="en-US"/>
              <a:t>Workflow </a:t>
            </a:r>
            <a:r>
              <a:rPr lang="en-US" u="sng">
                <a:solidFill>
                  <a:schemeClr val="accent6">
                    <a:lumMod val="75000"/>
                  </a:schemeClr>
                </a:solidFill>
              </a:rPr>
              <a:t>/ims/mes/process/route</a:t>
            </a:r>
          </a:p>
        </p:txBody>
      </p:sp>
      <p:sp>
        <p:nvSpPr>
          <p:cNvPr id="23" name="TextBox 22">
            <a:extLst>
              <a:ext uri="{FF2B5EF4-FFF2-40B4-BE49-F238E27FC236}">
                <a16:creationId xmlns:a16="http://schemas.microsoft.com/office/drawing/2014/main" id="{B7874352-556F-400D-B304-6BAC369AC301}"/>
              </a:ext>
            </a:extLst>
          </p:cNvPr>
          <p:cNvSpPr txBox="1"/>
          <p:nvPr/>
        </p:nvSpPr>
        <p:spPr>
          <a:xfrm>
            <a:off x="114700" y="2156041"/>
            <a:ext cx="3067050" cy="1600438"/>
          </a:xfrm>
          <a:prstGeom prst="rect">
            <a:avLst/>
          </a:prstGeom>
          <a:noFill/>
        </p:spPr>
        <p:txBody>
          <a:bodyPr wrap="square">
            <a:spAutoFit/>
          </a:bodyPr>
          <a:lstStyle/>
          <a:p>
            <a:endParaRPr lang="en-US" sz="1400"/>
          </a:p>
          <a:p>
            <a:r>
              <a:rPr lang="en-US" sz="1400"/>
              <a:t>(1) Basic Information about the Workflow</a:t>
            </a:r>
          </a:p>
          <a:p>
            <a:r>
              <a:rPr lang="en-US" sz="1400"/>
              <a:t>(2) List of products using the workflow</a:t>
            </a:r>
          </a:p>
          <a:p>
            <a:r>
              <a:rPr lang="en-US" sz="1400"/>
              <a:t>(3) Details of the stations in the workflow</a:t>
            </a:r>
          </a:p>
        </p:txBody>
      </p:sp>
      <p:pic>
        <p:nvPicPr>
          <p:cNvPr id="5" name="Picture 4">
            <a:extLst>
              <a:ext uri="{FF2B5EF4-FFF2-40B4-BE49-F238E27FC236}">
                <a16:creationId xmlns:a16="http://schemas.microsoft.com/office/drawing/2014/main" id="{E6958C6E-D02A-4642-B1C3-DC872FC45C44}"/>
              </a:ext>
            </a:extLst>
          </p:cNvPr>
          <p:cNvPicPr>
            <a:picLocks noChangeAspect="1"/>
          </p:cNvPicPr>
          <p:nvPr/>
        </p:nvPicPr>
        <p:blipFill>
          <a:blip r:embed="rId2"/>
          <a:stretch>
            <a:fillRect/>
          </a:stretch>
        </p:blipFill>
        <p:spPr>
          <a:xfrm>
            <a:off x="3362324" y="1382304"/>
            <a:ext cx="8829675" cy="2665821"/>
          </a:xfrm>
          <a:prstGeom prst="rect">
            <a:avLst/>
          </a:prstGeom>
        </p:spPr>
      </p:pic>
      <p:cxnSp>
        <p:nvCxnSpPr>
          <p:cNvPr id="13" name="Straight Arrow Connector 12">
            <a:extLst>
              <a:ext uri="{FF2B5EF4-FFF2-40B4-BE49-F238E27FC236}">
                <a16:creationId xmlns:a16="http://schemas.microsoft.com/office/drawing/2014/main" id="{871022F8-1F68-49F5-A0B1-2CCB2476880C}"/>
              </a:ext>
            </a:extLst>
          </p:cNvPr>
          <p:cNvCxnSpPr>
            <a:cxnSpLocks/>
          </p:cNvCxnSpPr>
          <p:nvPr/>
        </p:nvCxnSpPr>
        <p:spPr>
          <a:xfrm flipH="1">
            <a:off x="7777161" y="2085975"/>
            <a:ext cx="3767140" cy="20764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6A15C718-B30F-45CA-8E11-88C09319EDB1}"/>
              </a:ext>
            </a:extLst>
          </p:cNvPr>
          <p:cNvPicPr>
            <a:picLocks noChangeAspect="1"/>
          </p:cNvPicPr>
          <p:nvPr/>
        </p:nvPicPr>
        <p:blipFill>
          <a:blip r:embed="rId3"/>
          <a:stretch>
            <a:fillRect/>
          </a:stretch>
        </p:blipFill>
        <p:spPr>
          <a:xfrm>
            <a:off x="0" y="4162425"/>
            <a:ext cx="12191999" cy="2206512"/>
          </a:xfrm>
          <a:prstGeom prst="rect">
            <a:avLst/>
          </a:prstGeom>
        </p:spPr>
      </p:pic>
    </p:spTree>
    <p:extLst>
      <p:ext uri="{BB962C8B-B14F-4D97-AF65-F5344CB8AC3E}">
        <p14:creationId xmlns:p14="http://schemas.microsoft.com/office/powerpoint/2010/main" val="38520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48BE9-7B18-49A7-B557-C0986CCBFE13}"/>
              </a:ext>
            </a:extLst>
          </p:cNvPr>
          <p:cNvSpPr>
            <a:spLocks noGrp="1"/>
          </p:cNvSpPr>
          <p:nvPr>
            <p:ph type="title"/>
          </p:nvPr>
        </p:nvSpPr>
        <p:spPr/>
        <p:txBody>
          <a:bodyPr/>
          <a:lstStyle/>
          <a:p>
            <a:r>
              <a:rPr lang="en-US"/>
              <a:t>Workflow </a:t>
            </a:r>
            <a:r>
              <a:rPr lang="en-US" u="sng">
                <a:solidFill>
                  <a:schemeClr val="accent6">
                    <a:lumMod val="75000"/>
                  </a:schemeClr>
                </a:solidFill>
              </a:rPr>
              <a:t>/ims/mes/process/route</a:t>
            </a:r>
            <a:endParaRPr lang="en-US"/>
          </a:p>
        </p:txBody>
      </p:sp>
      <p:sp>
        <p:nvSpPr>
          <p:cNvPr id="6" name="Rectangle: Rounded Corners 5">
            <a:extLst>
              <a:ext uri="{FF2B5EF4-FFF2-40B4-BE49-F238E27FC236}">
                <a16:creationId xmlns:a16="http://schemas.microsoft.com/office/drawing/2014/main" id="{B5D0D10C-CA50-4D29-8D62-CBC89DF26C87}"/>
              </a:ext>
            </a:extLst>
          </p:cNvPr>
          <p:cNvSpPr/>
          <p:nvPr/>
        </p:nvSpPr>
        <p:spPr>
          <a:xfrm>
            <a:off x="6892399" y="4892660"/>
            <a:ext cx="329671"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文字方塊 7">
            <a:extLst>
              <a:ext uri="{FF2B5EF4-FFF2-40B4-BE49-F238E27FC236}">
                <a16:creationId xmlns:a16="http://schemas.microsoft.com/office/drawing/2014/main" id="{9A727EC9-072C-4C39-81BC-FEE3EB0F94C7}"/>
              </a:ext>
            </a:extLst>
          </p:cNvPr>
          <p:cNvSpPr txBox="1"/>
          <p:nvPr/>
        </p:nvSpPr>
        <p:spPr>
          <a:xfrm>
            <a:off x="69791" y="3259455"/>
            <a:ext cx="11413247" cy="307777"/>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en-US" altLang="zh-CN" sz="1400" b="0" i="0" u="none" strike="noStrike" kern="1200" cap="none" spc="0" normalizeH="0" baseline="0" noProof="0">
                <a:ln>
                  <a:noFill/>
                </a:ln>
                <a:solidFill>
                  <a:prstClr val="black"/>
                </a:solidFill>
                <a:effectLst/>
                <a:uLnTx/>
                <a:uFillTx/>
                <a:latin typeface="Arial"/>
                <a:cs typeface="+mn-cs"/>
              </a:rPr>
              <a:t>Data of worlflow information table</a:t>
            </a:r>
            <a:endParaRPr kumimoji="0" lang="vi-VN" altLang="zh-CN" sz="1400" b="0" i="0" u="none" strike="noStrike" kern="1200" cap="none" spc="0" normalizeH="0" baseline="0" noProof="0">
              <a:ln>
                <a:noFill/>
              </a:ln>
              <a:solidFill>
                <a:prstClr val="black"/>
              </a:solidFill>
              <a:effectLst/>
              <a:uLnTx/>
              <a:uFillTx/>
              <a:latin typeface="Arial"/>
              <a:cs typeface="+mn-cs"/>
            </a:endParaRPr>
          </a:p>
        </p:txBody>
      </p:sp>
      <p:sp>
        <p:nvSpPr>
          <p:cNvPr id="9" name="Rectangle 1">
            <a:extLst>
              <a:ext uri="{FF2B5EF4-FFF2-40B4-BE49-F238E27FC236}">
                <a16:creationId xmlns:a16="http://schemas.microsoft.com/office/drawing/2014/main" id="{3084AA38-6763-41F2-B47E-C804127918A3}"/>
              </a:ext>
            </a:extLst>
          </p:cNvPr>
          <p:cNvSpPr>
            <a:spLocks noChangeArrowheads="1"/>
          </p:cNvSpPr>
          <p:nvPr/>
        </p:nvSpPr>
        <p:spPr bwMode="auto">
          <a:xfrm>
            <a:off x="152399" y="5339767"/>
            <a:ext cx="57663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chemeClr val="tx1"/>
                </a:solidFill>
                <a:effectLst/>
                <a:latin typeface="Arial" panose="020B0604020202020204" pitchFamily="34" charset="0"/>
              </a:rPr>
              <a:t>Products currently running the workflow are linked through </a:t>
            </a:r>
            <a:r>
              <a:rPr kumimoji="0" lang="en-US" altLang="en-US" sz="1400" b="1" i="0" u="none" strike="noStrike" cap="none" normalizeH="0" baseline="0">
                <a:ln>
                  <a:noFill/>
                </a:ln>
                <a:solidFill>
                  <a:schemeClr val="tx1"/>
                </a:solidFill>
                <a:effectLst/>
                <a:latin typeface="Arial" panose="020B0604020202020204" pitchFamily="34" charset="0"/>
              </a:rPr>
              <a:t>route_id</a:t>
            </a:r>
            <a:r>
              <a:rPr kumimoji="0" lang="en-US" altLang="en-US" sz="1400" b="0" i="0" u="none" strike="noStrike" cap="none" normalizeH="0" baseline="0">
                <a:ln>
                  <a:noFill/>
                </a:ln>
                <a:solidFill>
                  <a:schemeClr val="tx1"/>
                </a:solidFill>
                <a:effectLst/>
                <a:latin typeface="Arial" panose="020B0604020202020204" pitchFamily="34" charset="0"/>
              </a:rPr>
              <a:t>.</a:t>
            </a:r>
          </a:p>
        </p:txBody>
      </p:sp>
      <p:pic>
        <p:nvPicPr>
          <p:cNvPr id="10" name="Picture 9">
            <a:extLst>
              <a:ext uri="{FF2B5EF4-FFF2-40B4-BE49-F238E27FC236}">
                <a16:creationId xmlns:a16="http://schemas.microsoft.com/office/drawing/2014/main" id="{34E8C2F1-D111-44CE-9110-109F04BE16BA}"/>
              </a:ext>
            </a:extLst>
          </p:cNvPr>
          <p:cNvPicPr>
            <a:picLocks noChangeAspect="1"/>
          </p:cNvPicPr>
          <p:nvPr/>
        </p:nvPicPr>
        <p:blipFill>
          <a:blip r:embed="rId2"/>
          <a:stretch>
            <a:fillRect/>
          </a:stretch>
        </p:blipFill>
        <p:spPr>
          <a:xfrm>
            <a:off x="0" y="1668519"/>
            <a:ext cx="12192000" cy="1332042"/>
          </a:xfrm>
          <a:prstGeom prst="rect">
            <a:avLst/>
          </a:prstGeom>
        </p:spPr>
      </p:pic>
      <p:sp>
        <p:nvSpPr>
          <p:cNvPr id="11" name="Rectangle: Rounded Corners 10">
            <a:extLst>
              <a:ext uri="{FF2B5EF4-FFF2-40B4-BE49-F238E27FC236}">
                <a16:creationId xmlns:a16="http://schemas.microsoft.com/office/drawing/2014/main" id="{56346C9D-060F-458F-B9B6-568F76BCE4E6}"/>
              </a:ext>
            </a:extLst>
          </p:cNvPr>
          <p:cNvSpPr/>
          <p:nvPr/>
        </p:nvSpPr>
        <p:spPr>
          <a:xfrm>
            <a:off x="560581" y="2800351"/>
            <a:ext cx="591838" cy="172890"/>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77C8A646-2106-4E2A-8E9E-5739629F8772}"/>
              </a:ext>
            </a:extLst>
          </p:cNvPr>
          <p:cNvPicPr>
            <a:picLocks noChangeAspect="1"/>
          </p:cNvPicPr>
          <p:nvPr/>
        </p:nvPicPr>
        <p:blipFill>
          <a:blip r:embed="rId3"/>
          <a:stretch>
            <a:fillRect/>
          </a:stretch>
        </p:blipFill>
        <p:spPr>
          <a:xfrm>
            <a:off x="0" y="3774752"/>
            <a:ext cx="12192000" cy="1357495"/>
          </a:xfrm>
          <a:prstGeom prst="rect">
            <a:avLst/>
          </a:prstGeom>
        </p:spPr>
      </p:pic>
      <p:sp>
        <p:nvSpPr>
          <p:cNvPr id="14" name="Rectangle: Rounded Corners 13">
            <a:extLst>
              <a:ext uri="{FF2B5EF4-FFF2-40B4-BE49-F238E27FC236}">
                <a16:creationId xmlns:a16="http://schemas.microsoft.com/office/drawing/2014/main" id="{D70D7431-0771-4965-942D-14691385BC2C}"/>
              </a:ext>
            </a:extLst>
          </p:cNvPr>
          <p:cNvSpPr/>
          <p:nvPr/>
        </p:nvSpPr>
        <p:spPr>
          <a:xfrm>
            <a:off x="5448300" y="4892660"/>
            <a:ext cx="914415" cy="16089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21471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1C4DDC-BB06-435E-BD22-8479336780F3}"/>
              </a:ext>
            </a:extLst>
          </p:cNvPr>
          <p:cNvSpPr>
            <a:spLocks noGrp="1"/>
          </p:cNvSpPr>
          <p:nvPr>
            <p:ph type="title"/>
          </p:nvPr>
        </p:nvSpPr>
        <p:spPr/>
        <p:txBody>
          <a:bodyPr/>
          <a:lstStyle/>
          <a:p>
            <a:r>
              <a:rPr lang="en-US"/>
              <a:t>Workflow </a:t>
            </a:r>
            <a:r>
              <a:rPr lang="en-US" u="sng">
                <a:solidFill>
                  <a:schemeClr val="accent6">
                    <a:lumMod val="75000"/>
                  </a:schemeClr>
                </a:solidFill>
              </a:rPr>
              <a:t>/ims/mes/process/route</a:t>
            </a:r>
            <a:endParaRPr lang="en-US"/>
          </a:p>
        </p:txBody>
      </p:sp>
      <p:sp>
        <p:nvSpPr>
          <p:cNvPr id="10" name="TextBox 9">
            <a:extLst>
              <a:ext uri="{FF2B5EF4-FFF2-40B4-BE49-F238E27FC236}">
                <a16:creationId xmlns:a16="http://schemas.microsoft.com/office/drawing/2014/main" id="{804341D7-40D9-44AA-A006-752BFF8D22EB}"/>
              </a:ext>
            </a:extLst>
          </p:cNvPr>
          <p:cNvSpPr txBox="1"/>
          <p:nvPr/>
        </p:nvSpPr>
        <p:spPr>
          <a:xfrm>
            <a:off x="9423133" y="1297598"/>
            <a:ext cx="2768866" cy="307777"/>
          </a:xfrm>
          <a:prstGeom prst="rect">
            <a:avLst/>
          </a:prstGeom>
          <a:noFill/>
        </p:spPr>
        <p:txBody>
          <a:bodyPr wrap="square">
            <a:spAutoFit/>
          </a:bodyPr>
          <a:lstStyle/>
          <a:p>
            <a:pPr marL="342900" indent="-342900">
              <a:buAutoNum type="arabicParenBoth"/>
              <a:defRPr/>
            </a:pPr>
            <a:endParaRPr kumimoji="0" lang="vi-VN" altLang="zh-CN" sz="1400" b="0" i="0" u="none" strike="noStrike" kern="1200" cap="none" spc="0" normalizeH="0" baseline="0" noProof="0">
              <a:ln>
                <a:noFill/>
              </a:ln>
              <a:solidFill>
                <a:prstClr val="black"/>
              </a:solidFill>
              <a:effectLst/>
              <a:uLnTx/>
              <a:uFillTx/>
              <a:latin typeface="Arial"/>
              <a:cs typeface="+mn-cs"/>
            </a:endParaRPr>
          </a:p>
        </p:txBody>
      </p:sp>
      <p:sp>
        <p:nvSpPr>
          <p:cNvPr id="11" name="TextBox 10">
            <a:extLst>
              <a:ext uri="{FF2B5EF4-FFF2-40B4-BE49-F238E27FC236}">
                <a16:creationId xmlns:a16="http://schemas.microsoft.com/office/drawing/2014/main" id="{8FB37530-848D-4A21-B241-DCF74AF2EB38}"/>
              </a:ext>
            </a:extLst>
          </p:cNvPr>
          <p:cNvSpPr txBox="1"/>
          <p:nvPr/>
        </p:nvSpPr>
        <p:spPr>
          <a:xfrm>
            <a:off x="186594" y="1452462"/>
            <a:ext cx="2768866" cy="5232202"/>
          </a:xfrm>
          <a:prstGeom prst="rect">
            <a:avLst/>
          </a:prstGeom>
          <a:noFill/>
        </p:spPr>
        <p:txBody>
          <a:bodyPr wrap="square">
            <a:spAutoFit/>
          </a:bodyPr>
          <a:lstStyle/>
          <a:p>
            <a:r>
              <a:rPr lang="en-US" altLang="zh-CN" sz="1400">
                <a:solidFill>
                  <a:prstClr val="black"/>
                </a:solidFill>
                <a:latin typeface="Arial"/>
              </a:rPr>
              <a:t>Table:</a:t>
            </a:r>
          </a:p>
          <a:p>
            <a:r>
              <a:rPr lang="en-US" sz="1400"/>
              <a:t>- </a:t>
            </a:r>
            <a:r>
              <a:rPr lang="en-US" sz="1400" b="1">
                <a:solidFill>
                  <a:srgbClr val="FF0000"/>
                </a:solidFill>
              </a:rPr>
              <a:t>mes.mes_route</a:t>
            </a:r>
            <a:r>
              <a:rPr lang="en-US" sz="1400">
                <a:solidFill>
                  <a:srgbClr val="FF0000"/>
                </a:solidFill>
              </a:rPr>
              <a:t>: </a:t>
            </a:r>
            <a:r>
              <a:rPr lang="en-US" sz="1400"/>
              <a:t>Stores basic information of the workflow.</a:t>
            </a:r>
            <a:br>
              <a:rPr lang="en-US" sz="1400"/>
            </a:br>
            <a:r>
              <a:rPr lang="en-US" sz="1400"/>
              <a:t>- </a:t>
            </a:r>
            <a:r>
              <a:rPr lang="en-US" sz="1400" b="1">
                <a:solidFill>
                  <a:srgbClr val="FF0000"/>
                </a:solidFill>
              </a:rPr>
              <a:t>mes.mes_route_node</a:t>
            </a:r>
            <a:r>
              <a:rPr lang="en-US" sz="1400">
                <a:solidFill>
                  <a:srgbClr val="FF0000"/>
                </a:solidFill>
              </a:rPr>
              <a:t>: </a:t>
            </a:r>
            <a:r>
              <a:rPr lang="en-US" sz="1400"/>
              <a:t>Stores the nodes within the workflow.</a:t>
            </a:r>
            <a:br>
              <a:rPr lang="en-US" sz="1400"/>
            </a:br>
            <a:r>
              <a:rPr lang="en-US" sz="1400"/>
              <a:t>=&gt; These two tables are linked by </a:t>
            </a:r>
            <a:r>
              <a:rPr lang="en-US" sz="1400" b="1">
                <a:solidFill>
                  <a:srgbClr val="FF0000"/>
                </a:solidFill>
              </a:rPr>
              <a:t>route_id</a:t>
            </a:r>
            <a:r>
              <a:rPr lang="en-US" sz="1400">
                <a:solidFill>
                  <a:srgbClr val="FF0000"/>
                </a:solidFill>
              </a:rPr>
              <a:t>.</a:t>
            </a:r>
          </a:p>
          <a:p>
            <a:r>
              <a:rPr lang="en-US" sz="1400"/>
              <a:t>-</a:t>
            </a:r>
            <a:r>
              <a:rPr lang="en-US" sz="1400" b="1"/>
              <a:t> </a:t>
            </a:r>
            <a:r>
              <a:rPr lang="en-US" sz="1400" b="1">
                <a:solidFill>
                  <a:srgbClr val="FF0000"/>
                </a:solidFill>
              </a:rPr>
              <a:t>mes.mes_route_conn</a:t>
            </a:r>
            <a:r>
              <a:rPr lang="en-US" sz="1400">
                <a:solidFill>
                  <a:srgbClr val="FF0000"/>
                </a:solidFill>
              </a:rPr>
              <a:t>:</a:t>
            </a:r>
            <a:r>
              <a:rPr lang="en-US" sz="1400"/>
              <a:t> Stores the paths between nodes in the workflow.</a:t>
            </a:r>
            <a:br>
              <a:rPr lang="en-US" sz="1400"/>
            </a:br>
            <a:r>
              <a:rPr lang="en-US" sz="1400"/>
              <a:t>=&gt; It is linked to the other two tables by </a:t>
            </a:r>
            <a:r>
              <a:rPr lang="en-US" sz="1400" b="1">
                <a:solidFill>
                  <a:srgbClr val="FF0000"/>
                </a:solidFill>
              </a:rPr>
              <a:t>route_id</a:t>
            </a:r>
            <a:r>
              <a:rPr lang="en-US" sz="1400">
                <a:solidFill>
                  <a:srgbClr val="FF0000"/>
                </a:solidFill>
              </a:rPr>
              <a:t>,</a:t>
            </a:r>
            <a:r>
              <a:rPr lang="en-US" sz="1400"/>
              <a:t> </a:t>
            </a:r>
            <a:r>
              <a:rPr lang="en-US" sz="1400" b="1">
                <a:solidFill>
                  <a:srgbClr val="FF0000"/>
                </a:solidFill>
              </a:rPr>
              <a:t>node_source_id</a:t>
            </a:r>
            <a:r>
              <a:rPr lang="en-US" sz="1400">
                <a:solidFill>
                  <a:srgbClr val="FF0000"/>
                </a:solidFill>
              </a:rPr>
              <a:t>,</a:t>
            </a:r>
            <a:r>
              <a:rPr lang="en-US" sz="1400"/>
              <a:t> and </a:t>
            </a:r>
            <a:r>
              <a:rPr lang="en-US" sz="1400" b="1">
                <a:solidFill>
                  <a:srgbClr val="FF0000"/>
                </a:solidFill>
              </a:rPr>
              <a:t>node_target_id</a:t>
            </a:r>
            <a:r>
              <a:rPr lang="en-US" sz="1400"/>
              <a:t>.</a:t>
            </a:r>
            <a:br>
              <a:rPr lang="en-US" sz="1400"/>
            </a:br>
            <a:r>
              <a:rPr lang="en-US" sz="1400"/>
              <a:t>+ </a:t>
            </a:r>
            <a:r>
              <a:rPr lang="en-US" sz="1400" b="1">
                <a:solidFill>
                  <a:srgbClr val="FF0000"/>
                </a:solidFill>
              </a:rPr>
              <a:t>condition</a:t>
            </a:r>
            <a:r>
              <a:rPr lang="en-US" sz="1400"/>
              <a:t>: The condition to move to the next node (PASS/FAIL).</a:t>
            </a:r>
            <a:br>
              <a:rPr lang="en-US" sz="1400"/>
            </a:br>
            <a:r>
              <a:rPr lang="en-US" sz="1400"/>
              <a:t>+ </a:t>
            </a:r>
            <a:r>
              <a:rPr lang="en-US" sz="1400" b="1">
                <a:solidFill>
                  <a:srgbClr val="FF0000"/>
                </a:solidFill>
              </a:rPr>
              <a:t>process_from_id</a:t>
            </a:r>
            <a:r>
              <a:rPr lang="en-US" sz="1400">
                <a:solidFill>
                  <a:srgbClr val="FF0000"/>
                </a:solidFill>
              </a:rPr>
              <a:t> / </a:t>
            </a:r>
            <a:r>
              <a:rPr lang="en-US" sz="1400" b="1">
                <a:solidFill>
                  <a:srgbClr val="FF0000"/>
                </a:solidFill>
              </a:rPr>
              <a:t>process_to_id</a:t>
            </a:r>
            <a:r>
              <a:rPr lang="en-US" sz="1400"/>
              <a:t>: These values are retrieved from the </a:t>
            </a:r>
            <a:r>
              <a:rPr lang="en-US" sz="1400" b="1">
                <a:solidFill>
                  <a:srgbClr val="FF0000"/>
                </a:solidFill>
              </a:rPr>
              <a:t>basic_sys.basic_process_seg</a:t>
            </a:r>
            <a:r>
              <a:rPr lang="en-US" sz="1400"/>
              <a:t> table based on the selected node name in the interface.</a:t>
            </a:r>
          </a:p>
          <a:p>
            <a:pPr>
              <a:defRPr/>
            </a:pPr>
            <a:endParaRPr lang="en-US" altLang="zh-CN" sz="1400">
              <a:solidFill>
                <a:prstClr val="black"/>
              </a:solidFill>
              <a:latin typeface="Arial"/>
            </a:endParaRPr>
          </a:p>
        </p:txBody>
      </p:sp>
      <p:pic>
        <p:nvPicPr>
          <p:cNvPr id="14" name="Picture 13">
            <a:extLst>
              <a:ext uri="{FF2B5EF4-FFF2-40B4-BE49-F238E27FC236}">
                <a16:creationId xmlns:a16="http://schemas.microsoft.com/office/drawing/2014/main" id="{FC00AEB3-7DF2-4185-9EDB-ED26D214995C}"/>
              </a:ext>
            </a:extLst>
          </p:cNvPr>
          <p:cNvPicPr>
            <a:picLocks noChangeAspect="1"/>
          </p:cNvPicPr>
          <p:nvPr/>
        </p:nvPicPr>
        <p:blipFill>
          <a:blip r:embed="rId2"/>
          <a:stretch>
            <a:fillRect/>
          </a:stretch>
        </p:blipFill>
        <p:spPr>
          <a:xfrm>
            <a:off x="2868147" y="1382303"/>
            <a:ext cx="9191182" cy="969345"/>
          </a:xfrm>
          <a:prstGeom prst="rect">
            <a:avLst/>
          </a:prstGeom>
        </p:spPr>
      </p:pic>
      <p:sp>
        <p:nvSpPr>
          <p:cNvPr id="15" name="Rectangle: Rounded Corners 14">
            <a:extLst>
              <a:ext uri="{FF2B5EF4-FFF2-40B4-BE49-F238E27FC236}">
                <a16:creationId xmlns:a16="http://schemas.microsoft.com/office/drawing/2014/main" id="{ADBAA099-C65D-44AC-B026-5BED3527DD1B}"/>
              </a:ext>
            </a:extLst>
          </p:cNvPr>
          <p:cNvSpPr/>
          <p:nvPr/>
        </p:nvSpPr>
        <p:spPr>
          <a:xfrm>
            <a:off x="3296487" y="2213631"/>
            <a:ext cx="446169" cy="125814"/>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64766419-691F-45CD-97C8-E84D3DB5FF04}"/>
              </a:ext>
            </a:extLst>
          </p:cNvPr>
          <p:cNvPicPr>
            <a:picLocks noChangeAspect="1"/>
          </p:cNvPicPr>
          <p:nvPr/>
        </p:nvPicPr>
        <p:blipFill>
          <a:blip r:embed="rId3"/>
          <a:stretch>
            <a:fillRect/>
          </a:stretch>
        </p:blipFill>
        <p:spPr>
          <a:xfrm>
            <a:off x="2848384" y="2421806"/>
            <a:ext cx="9210945" cy="1999131"/>
          </a:xfrm>
          <a:prstGeom prst="rect">
            <a:avLst/>
          </a:prstGeom>
        </p:spPr>
      </p:pic>
      <p:sp>
        <p:nvSpPr>
          <p:cNvPr id="21" name="Rectangle: Rounded Corners 20">
            <a:extLst>
              <a:ext uri="{FF2B5EF4-FFF2-40B4-BE49-F238E27FC236}">
                <a16:creationId xmlns:a16="http://schemas.microsoft.com/office/drawing/2014/main" id="{CAFFBCDA-E21D-4F49-9FA8-B8281DF78F3C}"/>
              </a:ext>
            </a:extLst>
          </p:cNvPr>
          <p:cNvSpPr/>
          <p:nvPr/>
        </p:nvSpPr>
        <p:spPr>
          <a:xfrm>
            <a:off x="3742656" y="2981326"/>
            <a:ext cx="716345" cy="1439612"/>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a:extLst>
              <a:ext uri="{FF2B5EF4-FFF2-40B4-BE49-F238E27FC236}">
                <a16:creationId xmlns:a16="http://schemas.microsoft.com/office/drawing/2014/main" id="{36F3CCF2-DF0A-43C4-885E-EF8BEA426471}"/>
              </a:ext>
            </a:extLst>
          </p:cNvPr>
          <p:cNvPicPr>
            <a:picLocks noChangeAspect="1"/>
          </p:cNvPicPr>
          <p:nvPr/>
        </p:nvPicPr>
        <p:blipFill>
          <a:blip r:embed="rId4"/>
          <a:stretch>
            <a:fillRect/>
          </a:stretch>
        </p:blipFill>
        <p:spPr>
          <a:xfrm>
            <a:off x="2835587" y="4506354"/>
            <a:ext cx="9223742" cy="1903972"/>
          </a:xfrm>
          <a:prstGeom prst="rect">
            <a:avLst/>
          </a:prstGeom>
        </p:spPr>
      </p:pic>
      <p:sp>
        <p:nvSpPr>
          <p:cNvPr id="24" name="Rectangle: Rounded Corners 23">
            <a:extLst>
              <a:ext uri="{FF2B5EF4-FFF2-40B4-BE49-F238E27FC236}">
                <a16:creationId xmlns:a16="http://schemas.microsoft.com/office/drawing/2014/main" id="{11AF1392-C821-46D9-94EB-17D6C6FF048F}"/>
              </a:ext>
            </a:extLst>
          </p:cNvPr>
          <p:cNvSpPr/>
          <p:nvPr/>
        </p:nvSpPr>
        <p:spPr>
          <a:xfrm>
            <a:off x="3742656" y="5181600"/>
            <a:ext cx="716345" cy="122872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B6BC8328-E62C-48D0-8E2D-EF51711C6CA7}"/>
              </a:ext>
            </a:extLst>
          </p:cNvPr>
          <p:cNvSpPr/>
          <p:nvPr/>
        </p:nvSpPr>
        <p:spPr>
          <a:xfrm>
            <a:off x="7733001" y="5181600"/>
            <a:ext cx="1515774" cy="122872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B9D9CC1D-DCC0-48E0-AA5C-160B676D3847}"/>
              </a:ext>
            </a:extLst>
          </p:cNvPr>
          <p:cNvSpPr/>
          <p:nvPr/>
        </p:nvSpPr>
        <p:spPr>
          <a:xfrm>
            <a:off x="9248775" y="5181600"/>
            <a:ext cx="1515774" cy="1228726"/>
          </a:xfrm>
          <a:prstGeom prst="round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46604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E84E9-ED71-45EE-B43F-173430C0887B}"/>
              </a:ext>
            </a:extLst>
          </p:cNvPr>
          <p:cNvSpPr>
            <a:spLocks noGrp="1"/>
          </p:cNvSpPr>
          <p:nvPr>
            <p:ph type="title"/>
          </p:nvPr>
        </p:nvSpPr>
        <p:spPr/>
        <p:txBody>
          <a:bodyPr/>
          <a:lstStyle/>
          <a:p>
            <a:r>
              <a:rPr lang="en-US"/>
              <a:t>ORDER MANAGEMENT ONLINE </a:t>
            </a:r>
            <a:r>
              <a:rPr lang="en-US" u="sng">
                <a:solidFill>
                  <a:schemeClr val="accent6">
                    <a:lumMod val="75000"/>
                  </a:schemeClr>
                </a:solidFill>
              </a:rPr>
              <a:t>/ims/mes/plan/wo</a:t>
            </a:r>
          </a:p>
        </p:txBody>
      </p:sp>
      <p:pic>
        <p:nvPicPr>
          <p:cNvPr id="9" name="Picture 8">
            <a:extLst>
              <a:ext uri="{FF2B5EF4-FFF2-40B4-BE49-F238E27FC236}">
                <a16:creationId xmlns:a16="http://schemas.microsoft.com/office/drawing/2014/main" id="{634C4890-A94D-4E1B-839C-9E7AFBEBBEE8}"/>
              </a:ext>
            </a:extLst>
          </p:cNvPr>
          <p:cNvPicPr>
            <a:picLocks noChangeAspect="1"/>
          </p:cNvPicPr>
          <p:nvPr/>
        </p:nvPicPr>
        <p:blipFill>
          <a:blip r:embed="rId2"/>
          <a:stretch>
            <a:fillRect/>
          </a:stretch>
        </p:blipFill>
        <p:spPr>
          <a:xfrm>
            <a:off x="107767" y="4493744"/>
            <a:ext cx="11226983" cy="1526155"/>
          </a:xfrm>
          <a:prstGeom prst="rect">
            <a:avLst/>
          </a:prstGeom>
        </p:spPr>
      </p:pic>
      <p:pic>
        <p:nvPicPr>
          <p:cNvPr id="13" name="Picture 12">
            <a:extLst>
              <a:ext uri="{FF2B5EF4-FFF2-40B4-BE49-F238E27FC236}">
                <a16:creationId xmlns:a16="http://schemas.microsoft.com/office/drawing/2014/main" id="{A6D00DB8-44B5-438E-82C2-E5A0A1CA026B}"/>
              </a:ext>
            </a:extLst>
          </p:cNvPr>
          <p:cNvPicPr>
            <a:picLocks noChangeAspect="1"/>
          </p:cNvPicPr>
          <p:nvPr/>
        </p:nvPicPr>
        <p:blipFill>
          <a:blip r:embed="rId3"/>
          <a:stretch>
            <a:fillRect/>
          </a:stretch>
        </p:blipFill>
        <p:spPr>
          <a:xfrm>
            <a:off x="107767" y="1382304"/>
            <a:ext cx="11226982" cy="3111440"/>
          </a:xfrm>
          <a:prstGeom prst="rect">
            <a:avLst/>
          </a:prstGeom>
        </p:spPr>
      </p:pic>
      <p:cxnSp>
        <p:nvCxnSpPr>
          <p:cNvPr id="18" name="Straight Arrow Connector 17">
            <a:extLst>
              <a:ext uri="{FF2B5EF4-FFF2-40B4-BE49-F238E27FC236}">
                <a16:creationId xmlns:a16="http://schemas.microsoft.com/office/drawing/2014/main" id="{F41DE54B-E9E1-4D27-8BD6-2B95A829892C}"/>
              </a:ext>
            </a:extLst>
          </p:cNvPr>
          <p:cNvCxnSpPr/>
          <p:nvPr/>
        </p:nvCxnSpPr>
        <p:spPr>
          <a:xfrm>
            <a:off x="266700" y="2257425"/>
            <a:ext cx="114300" cy="4095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4E7E5F-2F1A-4B6B-99E7-5DE244012A68}"/>
              </a:ext>
            </a:extLst>
          </p:cNvPr>
          <p:cNvCxnSpPr/>
          <p:nvPr/>
        </p:nvCxnSpPr>
        <p:spPr>
          <a:xfrm>
            <a:off x="560581" y="2686050"/>
            <a:ext cx="0" cy="2815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316206B-8A2D-443E-B180-D737FF34DF98}"/>
              </a:ext>
            </a:extLst>
          </p:cNvPr>
          <p:cNvCxnSpPr/>
          <p:nvPr/>
        </p:nvCxnSpPr>
        <p:spPr>
          <a:xfrm flipV="1">
            <a:off x="714375" y="2514600"/>
            <a:ext cx="752475" cy="5143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B548EA04-7C61-410F-88F0-710DCDEBA412}"/>
              </a:ext>
            </a:extLst>
          </p:cNvPr>
          <p:cNvCxnSpPr/>
          <p:nvPr/>
        </p:nvCxnSpPr>
        <p:spPr>
          <a:xfrm flipV="1">
            <a:off x="1533525" y="2257425"/>
            <a:ext cx="571500" cy="2286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509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5CA27-3112-4FCF-8CF8-FB5669EFCA80}"/>
              </a:ext>
            </a:extLst>
          </p:cNvPr>
          <p:cNvSpPr>
            <a:spLocks noGrp="1"/>
          </p:cNvSpPr>
          <p:nvPr>
            <p:ph type="title"/>
          </p:nvPr>
        </p:nvSpPr>
        <p:spPr/>
        <p:txBody>
          <a:bodyPr/>
          <a:lstStyle/>
          <a:p>
            <a:r>
              <a:rPr lang="en-US"/>
              <a:t>Add department </a:t>
            </a:r>
            <a:r>
              <a:rPr lang="en-US" altLang="zh-CN" sz="2400" u="sng">
                <a:solidFill>
                  <a:schemeClr val="accent6"/>
                </a:solidFill>
                <a:latin typeface="Arial"/>
              </a:rPr>
              <a:t>/ims/system/org</a:t>
            </a:r>
            <a:endParaRPr lang="en-US"/>
          </a:p>
        </p:txBody>
      </p:sp>
      <p:sp>
        <p:nvSpPr>
          <p:cNvPr id="9" name="TextBox 8">
            <a:extLst>
              <a:ext uri="{FF2B5EF4-FFF2-40B4-BE49-F238E27FC236}">
                <a16:creationId xmlns:a16="http://schemas.microsoft.com/office/drawing/2014/main" id="{98E92911-7D34-4C6E-B40D-18B5697903B8}"/>
              </a:ext>
            </a:extLst>
          </p:cNvPr>
          <p:cNvSpPr txBox="1"/>
          <p:nvPr/>
        </p:nvSpPr>
        <p:spPr>
          <a:xfrm>
            <a:off x="228600" y="1610951"/>
            <a:ext cx="2924175" cy="224676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a:t>Step 1: Click in the following order</a:t>
            </a:r>
          </a:p>
          <a:p>
            <a:pPr marR="0" lvl="0" algn="l" defTabSz="914400" rtl="0" eaLnBrk="1" fontAlgn="auto" latinLnBrk="0" hangingPunct="1">
              <a:lnSpc>
                <a:spcPct val="100000"/>
              </a:lnSpc>
              <a:spcBef>
                <a:spcPts val="0"/>
              </a:spcBef>
              <a:spcAft>
                <a:spcPts val="0"/>
              </a:spcAft>
              <a:buClrTx/>
              <a:buSzTx/>
              <a:tabLst/>
              <a:defRPr/>
            </a:pPr>
            <a:r>
              <a:rPr lang="zh-TW" altLang="en-US" sz="1400"/>
              <a:t>行政架构</a:t>
            </a:r>
            <a:r>
              <a:rPr lang="en-US" altLang="zh-TW" sz="1400"/>
              <a:t>(1)</a:t>
            </a:r>
            <a:r>
              <a:rPr lang="zh-TW" altLang="en-US" sz="1400"/>
              <a:t> → 行政架构</a:t>
            </a:r>
            <a:r>
              <a:rPr lang="en-US" altLang="zh-TW" sz="1400"/>
              <a:t>(2) </a:t>
            </a:r>
            <a:r>
              <a:rPr lang="zh-TW" altLang="en-US" sz="1400"/>
              <a:t>→ </a:t>
            </a:r>
            <a:r>
              <a:rPr lang="en-US" altLang="zh-CN" sz="1400">
                <a:solidFill>
                  <a:prstClr val="black"/>
                </a:solidFill>
                <a:latin typeface="Arial"/>
              </a:rPr>
              <a:t>+(3)</a:t>
            </a:r>
            <a:endParaRPr lang="en-US" sz="1400">
              <a:solidFill>
                <a:srgbClr val="4088FF"/>
              </a:solidFill>
              <a:latin typeface="Source Han Sans CN"/>
            </a:endParaRPr>
          </a:p>
          <a:p>
            <a:pPr marR="0" lvl="0" algn="l" defTabSz="914400" rtl="0" eaLnBrk="1" fontAlgn="auto" latinLnBrk="0" hangingPunct="1">
              <a:lnSpc>
                <a:spcPct val="100000"/>
              </a:lnSpc>
              <a:spcBef>
                <a:spcPts val="0"/>
              </a:spcBef>
              <a:spcAft>
                <a:spcPts val="0"/>
              </a:spcAft>
              <a:buClrTx/>
              <a:buSzTx/>
              <a:tabLst/>
              <a:defRPr/>
            </a:pPr>
            <a:r>
              <a:rPr lang="en-US" altLang="zh-CN" sz="1400">
                <a:solidFill>
                  <a:prstClr val="black"/>
                </a:solidFill>
                <a:latin typeface="Arial"/>
              </a:rPr>
              <a:t>Step 2: </a:t>
            </a:r>
            <a:r>
              <a:rPr lang="en-US" sz="1400"/>
              <a:t>Fill in the department information in the table.</a:t>
            </a:r>
          </a:p>
          <a:p>
            <a:pPr marR="0" lvl="0" algn="l" defTabSz="914400" rtl="0" eaLnBrk="1" fontAlgn="auto" latinLnBrk="0" hangingPunct="1">
              <a:lnSpc>
                <a:spcPct val="100000"/>
              </a:lnSpc>
              <a:spcBef>
                <a:spcPts val="0"/>
              </a:spcBef>
              <a:spcAft>
                <a:spcPts val="0"/>
              </a:spcAft>
              <a:buClrTx/>
              <a:buSzTx/>
              <a:tabLst/>
              <a:defRPr/>
            </a:pPr>
            <a:endParaRPr kumimoji="0" lang="en-US" altLang="zh-CN" sz="1400" b="0" i="0" u="none" strike="noStrike" kern="1200" cap="none" spc="0" normalizeH="0" baseline="0" noProof="0">
              <a:ln>
                <a:noFill/>
              </a:ln>
              <a:solidFill>
                <a:prstClr val="black"/>
              </a:solidFill>
              <a:effectLst/>
              <a:uLnTx/>
              <a:uFillTx/>
              <a:latin typeface="Arial"/>
              <a:cs typeface="+mn-cs"/>
            </a:endParaRPr>
          </a:p>
          <a:p>
            <a:pPr marR="0" lvl="0" algn="l" defTabSz="914400" rtl="0" eaLnBrk="1" fontAlgn="auto" latinLnBrk="0" hangingPunct="1">
              <a:lnSpc>
                <a:spcPct val="100000"/>
              </a:lnSpc>
              <a:spcBef>
                <a:spcPts val="0"/>
              </a:spcBef>
              <a:spcAft>
                <a:spcPts val="0"/>
              </a:spcAft>
              <a:buClrTx/>
              <a:buSzTx/>
              <a:tabLst/>
              <a:defRPr/>
            </a:pPr>
            <a:r>
              <a:rPr lang="vi-VN" altLang="zh-CN" sz="1400">
                <a:solidFill>
                  <a:srgbClr val="000000"/>
                </a:solidFill>
                <a:effectLst/>
                <a:latin typeface="+mj-lt"/>
              </a:rPr>
              <a:t>Dept type:</a:t>
            </a:r>
            <a:r>
              <a:rPr lang="zh-CN" altLang="en-US" sz="1400">
                <a:solidFill>
                  <a:srgbClr val="000000"/>
                </a:solidFill>
                <a:effectLst/>
                <a:latin typeface="Courier New" panose="02070309020205020404" pitchFamily="49" charset="0"/>
              </a:rPr>
              <a:t>部门类型</a:t>
            </a:r>
            <a:r>
              <a:rPr lang="en-US" altLang="zh-CN" sz="1400">
                <a:solidFill>
                  <a:srgbClr val="00000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数据字典：</a:t>
            </a:r>
            <a:r>
              <a:rPr lang="en-US" altLang="zh-CN" sz="1400">
                <a:solidFill>
                  <a:srgbClr val="0000FF"/>
                </a:solidFill>
                <a:effectLst/>
                <a:latin typeface="Courier New" panose="02070309020205020404" pitchFamily="49" charset="0"/>
              </a:rPr>
              <a:t>1</a:t>
            </a:r>
            <a:r>
              <a:rPr lang="en-US" altLang="zh-CN" sz="1400">
                <a:solidFill>
                  <a:srgbClr val="00000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事业处（</a:t>
            </a:r>
            <a:r>
              <a:rPr lang="en-US" altLang="zh-CN" sz="1400">
                <a:solidFill>
                  <a:srgbClr val="000000"/>
                </a:solidFill>
                <a:effectLst/>
                <a:latin typeface="Courier New" panose="02070309020205020404" pitchFamily="49" charset="0"/>
              </a:rPr>
              <a:t>bu</a:t>
            </a:r>
            <a:r>
              <a:rPr lang="zh-CN" altLang="en-US" sz="1400">
                <a:solidFill>
                  <a:srgbClr val="000000"/>
                </a:solidFill>
                <a:effectLst/>
                <a:latin typeface="Courier New" panose="02070309020205020404" pitchFamily="49" charset="0"/>
              </a:rPr>
              <a:t>） </a:t>
            </a:r>
            <a:r>
              <a:rPr lang="en-US" altLang="zh-CN" sz="1400">
                <a:solidFill>
                  <a:srgbClr val="0000FF"/>
                </a:solidFill>
                <a:effectLst/>
                <a:latin typeface="Courier New" panose="02070309020205020404" pitchFamily="49" charset="0"/>
              </a:rPr>
              <a:t>2</a:t>
            </a:r>
            <a:r>
              <a:rPr lang="en-US" altLang="zh-CN" sz="1400">
                <a:solidFill>
                  <a:srgbClr val="00000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工厂</a:t>
            </a:r>
            <a:r>
              <a:rPr lang="en-US" altLang="zh-CN" sz="1400">
                <a:solidFill>
                  <a:srgbClr val="000000"/>
                </a:solidFill>
                <a:effectLst/>
                <a:latin typeface="Courier New" panose="02070309020205020404" pitchFamily="49" charset="0"/>
              </a:rPr>
              <a:t>(plant) </a:t>
            </a:r>
            <a:r>
              <a:rPr lang="en-US" altLang="zh-CN" sz="1400">
                <a:solidFill>
                  <a:srgbClr val="0000FF"/>
                </a:solidFill>
                <a:effectLst/>
                <a:latin typeface="Courier New" panose="02070309020205020404" pitchFamily="49" charset="0"/>
              </a:rPr>
              <a:t>3</a:t>
            </a:r>
            <a:r>
              <a:rPr lang="en-US" altLang="zh-CN" sz="1400">
                <a:solidFill>
                  <a:srgbClr val="00000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部门</a:t>
            </a:r>
            <a:r>
              <a:rPr lang="en-US" altLang="zh-CN" sz="1400">
                <a:solidFill>
                  <a:srgbClr val="000000"/>
                </a:solidFill>
                <a:effectLst/>
                <a:latin typeface="Courier New" panose="02070309020205020404" pitchFamily="49" charset="0"/>
              </a:rPr>
              <a:t>(dept) </a:t>
            </a:r>
            <a:r>
              <a:rPr lang="en-US" altLang="zh-CN" sz="1400">
                <a:solidFill>
                  <a:srgbClr val="0000FF"/>
                </a:solidFill>
                <a:effectLst/>
                <a:latin typeface="Courier New" panose="02070309020205020404" pitchFamily="49" charset="0"/>
              </a:rPr>
              <a:t>4</a:t>
            </a:r>
            <a:r>
              <a:rPr lang="en-US" altLang="zh-CN" sz="1400">
                <a:solidFill>
                  <a:srgbClr val="00000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課</a:t>
            </a:r>
            <a:r>
              <a:rPr lang="en-US" altLang="zh-CN" sz="1400">
                <a:solidFill>
                  <a:srgbClr val="000000"/>
                </a:solidFill>
                <a:effectLst/>
                <a:latin typeface="Courier New" panose="02070309020205020404" pitchFamily="49" charset="0"/>
              </a:rPr>
              <a:t>()</a:t>
            </a:r>
          </a:p>
          <a:p>
            <a:pPr marR="0" lvl="0" algn="l" defTabSz="914400" rtl="0" eaLnBrk="1" fontAlgn="auto" latinLnBrk="0" hangingPunct="1">
              <a:lnSpc>
                <a:spcPct val="100000"/>
              </a:lnSpc>
              <a:spcBef>
                <a:spcPts val="0"/>
              </a:spcBef>
              <a:spcAft>
                <a:spcPts val="0"/>
              </a:spcAft>
              <a:buClrTx/>
              <a:buSzTx/>
              <a:tabLst/>
              <a:defRPr/>
            </a:pPr>
            <a:endParaRPr kumimoji="0" lang="en-US" altLang="zh-CN" sz="1400" b="0" i="0" u="none" strike="noStrike" kern="1200" cap="none" spc="0" normalizeH="0" baseline="0" noProof="0">
              <a:ln>
                <a:noFill/>
              </a:ln>
              <a:solidFill>
                <a:srgbClr val="000000"/>
              </a:solidFill>
              <a:uLnTx/>
              <a:uFillTx/>
              <a:latin typeface="Courier New" panose="02070309020205020404" pitchFamily="49" charset="0"/>
              <a:cs typeface="+mn-cs"/>
            </a:endParaRPr>
          </a:p>
          <a:p>
            <a:pPr marR="0" lvl="0" algn="l" defTabSz="914400" rtl="0" eaLnBrk="1" fontAlgn="auto" latinLnBrk="0" hangingPunct="1">
              <a:lnSpc>
                <a:spcPct val="100000"/>
              </a:lnSpc>
              <a:spcBef>
                <a:spcPts val="0"/>
              </a:spcBef>
              <a:spcAft>
                <a:spcPts val="0"/>
              </a:spcAft>
              <a:buClrTx/>
              <a:buSzTx/>
              <a:tabLst/>
              <a:defRPr/>
            </a:pPr>
            <a:r>
              <a:rPr lang="en-US" sz="1400"/>
              <a:t>*Note: </a:t>
            </a:r>
            <a:r>
              <a:rPr lang="en-US" sz="1400">
                <a:solidFill>
                  <a:srgbClr val="FF0000"/>
                </a:solidFill>
              </a:rPr>
              <a:t>Dept code</a:t>
            </a:r>
            <a:r>
              <a:rPr lang="en-US" sz="1400"/>
              <a:t> is unique</a:t>
            </a:r>
            <a:endParaRPr kumimoji="0" lang="vi-VN" altLang="zh-CN" sz="1400" b="0" i="0" u="none" strike="noStrike" kern="1200" cap="none" spc="0" normalizeH="0" baseline="0" noProof="0">
              <a:ln>
                <a:noFill/>
              </a:ln>
              <a:solidFill>
                <a:prstClr val="black"/>
              </a:solidFill>
              <a:effectLst/>
              <a:uLnTx/>
              <a:uFillTx/>
              <a:latin typeface="Arial"/>
              <a:cs typeface="+mn-cs"/>
            </a:endParaRPr>
          </a:p>
        </p:txBody>
      </p:sp>
      <p:pic>
        <p:nvPicPr>
          <p:cNvPr id="11" name="Picture 10">
            <a:extLst>
              <a:ext uri="{FF2B5EF4-FFF2-40B4-BE49-F238E27FC236}">
                <a16:creationId xmlns:a16="http://schemas.microsoft.com/office/drawing/2014/main" id="{C6CE1B0C-34D8-40C6-947B-72A9327C3E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38584" y="1953478"/>
            <a:ext cx="5730634" cy="724384"/>
          </a:xfrm>
          <a:prstGeom prst="rect">
            <a:avLst/>
          </a:prstGeom>
        </p:spPr>
      </p:pic>
      <p:pic>
        <p:nvPicPr>
          <p:cNvPr id="19" name="Picture 18">
            <a:extLst>
              <a:ext uri="{FF2B5EF4-FFF2-40B4-BE49-F238E27FC236}">
                <a16:creationId xmlns:a16="http://schemas.microsoft.com/office/drawing/2014/main" id="{EE902E78-0DA7-4A9C-8DDF-9E03A03BB164}"/>
              </a:ext>
            </a:extLst>
          </p:cNvPr>
          <p:cNvPicPr>
            <a:picLocks noChangeAspect="1"/>
          </p:cNvPicPr>
          <p:nvPr/>
        </p:nvPicPr>
        <p:blipFill>
          <a:blip r:embed="rId3"/>
          <a:stretch>
            <a:fillRect/>
          </a:stretch>
        </p:blipFill>
        <p:spPr>
          <a:xfrm>
            <a:off x="4152899" y="3249037"/>
            <a:ext cx="7135469" cy="3180639"/>
          </a:xfrm>
          <a:prstGeom prst="rect">
            <a:avLst/>
          </a:prstGeom>
        </p:spPr>
      </p:pic>
      <p:cxnSp>
        <p:nvCxnSpPr>
          <p:cNvPr id="4" name="Straight Arrow Connector 3">
            <a:extLst>
              <a:ext uri="{FF2B5EF4-FFF2-40B4-BE49-F238E27FC236}">
                <a16:creationId xmlns:a16="http://schemas.microsoft.com/office/drawing/2014/main" id="{9FB085F9-5707-4E57-B0F2-BB15B0FC5A52}"/>
              </a:ext>
            </a:extLst>
          </p:cNvPr>
          <p:cNvCxnSpPr/>
          <p:nvPr/>
        </p:nvCxnSpPr>
        <p:spPr>
          <a:xfrm flipH="1">
            <a:off x="8858250" y="2486025"/>
            <a:ext cx="1038225" cy="16287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724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CA040-8328-4A87-9DC6-85AE3437623F}"/>
              </a:ext>
            </a:extLst>
          </p:cNvPr>
          <p:cNvSpPr>
            <a:spLocks noGrp="1"/>
          </p:cNvSpPr>
          <p:nvPr>
            <p:ph type="title"/>
          </p:nvPr>
        </p:nvSpPr>
        <p:spPr/>
        <p:txBody>
          <a:bodyPr/>
          <a:lstStyle/>
          <a:p>
            <a:r>
              <a:rPr lang="en-US"/>
              <a:t>SMT MATERIAL</a:t>
            </a:r>
          </a:p>
        </p:txBody>
      </p:sp>
      <p:pic>
        <p:nvPicPr>
          <p:cNvPr id="4" name="Picture 3">
            <a:extLst>
              <a:ext uri="{FF2B5EF4-FFF2-40B4-BE49-F238E27FC236}">
                <a16:creationId xmlns:a16="http://schemas.microsoft.com/office/drawing/2014/main" id="{DAEB141C-110D-4E66-9D32-618B32F9BDFE}"/>
              </a:ext>
            </a:extLst>
          </p:cNvPr>
          <p:cNvPicPr>
            <a:picLocks noChangeAspect="1"/>
          </p:cNvPicPr>
          <p:nvPr/>
        </p:nvPicPr>
        <p:blipFill>
          <a:blip r:embed="rId2"/>
          <a:stretch>
            <a:fillRect/>
          </a:stretch>
        </p:blipFill>
        <p:spPr>
          <a:xfrm>
            <a:off x="317256" y="1382304"/>
            <a:ext cx="3149844" cy="5018495"/>
          </a:xfrm>
          <a:prstGeom prst="rect">
            <a:avLst/>
          </a:prstGeom>
        </p:spPr>
      </p:pic>
    </p:spTree>
    <p:extLst>
      <p:ext uri="{BB962C8B-B14F-4D97-AF65-F5344CB8AC3E}">
        <p14:creationId xmlns:p14="http://schemas.microsoft.com/office/powerpoint/2010/main" val="2558249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47922-C791-48E9-9612-403450BBC5E7}"/>
              </a:ext>
            </a:extLst>
          </p:cNvPr>
          <p:cNvSpPr>
            <a:spLocks noGrp="1"/>
          </p:cNvSpPr>
          <p:nvPr>
            <p:ph type="title"/>
          </p:nvPr>
        </p:nvSpPr>
        <p:spPr/>
        <p:txBody>
          <a:bodyPr/>
          <a:lstStyle/>
          <a:p>
            <a:r>
              <a:rPr lang="en-US"/>
              <a:t>Add department </a:t>
            </a:r>
            <a:r>
              <a:rPr lang="en-US" altLang="zh-CN" sz="2400" u="sng">
                <a:solidFill>
                  <a:schemeClr val="accent6"/>
                </a:solidFill>
                <a:latin typeface="Arial"/>
              </a:rPr>
              <a:t>/ims/system/org</a:t>
            </a:r>
            <a:endParaRPr lang="en-US"/>
          </a:p>
        </p:txBody>
      </p:sp>
      <p:sp>
        <p:nvSpPr>
          <p:cNvPr id="4" name="TextBox 3">
            <a:extLst>
              <a:ext uri="{FF2B5EF4-FFF2-40B4-BE49-F238E27FC236}">
                <a16:creationId xmlns:a16="http://schemas.microsoft.com/office/drawing/2014/main" id="{84A9E601-CF24-42ED-87E2-FF67D29017D7}"/>
              </a:ext>
            </a:extLst>
          </p:cNvPr>
          <p:cNvSpPr txBox="1"/>
          <p:nvPr/>
        </p:nvSpPr>
        <p:spPr>
          <a:xfrm>
            <a:off x="478245" y="2413337"/>
            <a:ext cx="3772743" cy="101566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t>After a successful addition, the data will be displayed on the system interface and then inserted into </a:t>
            </a:r>
            <a:r>
              <a:rPr lang="en-US" sz="1400" b="1">
                <a:solidFill>
                  <a:srgbClr val="FF0000"/>
                </a:solidFill>
              </a:rPr>
              <a:t>basic_sys.sys_dep</a:t>
            </a:r>
            <a:endParaRPr lang="en-US" sz="1400">
              <a:solidFill>
                <a:srgbClr val="FF0000"/>
              </a:solidFill>
              <a:effectLst/>
              <a:latin typeface="Courier New" panose="02070309020205020404" pitchFamily="49" charset="0"/>
            </a:endParaRPr>
          </a:p>
          <a:p>
            <a:pPr marR="0" lvl="0" defTabSz="914400" rtl="0" eaLnBrk="1" fontAlgn="auto" latinLnBrk="0" hangingPunct="1">
              <a:lnSpc>
                <a:spcPct val="100000"/>
              </a:lnSpc>
              <a:spcBef>
                <a:spcPts val="0"/>
              </a:spcBef>
              <a:spcAft>
                <a:spcPts val="0"/>
              </a:spcAft>
              <a:buClrTx/>
              <a:buSzTx/>
              <a:tabLst/>
              <a:defRPr/>
            </a:pPr>
            <a:endParaRPr lang="en-US" sz="1800">
              <a:solidFill>
                <a:srgbClr val="FF0000"/>
              </a:solidFill>
              <a:latin typeface="Arial"/>
            </a:endParaRPr>
          </a:p>
        </p:txBody>
      </p:sp>
      <p:pic>
        <p:nvPicPr>
          <p:cNvPr id="6" name="Picture 5">
            <a:extLst>
              <a:ext uri="{FF2B5EF4-FFF2-40B4-BE49-F238E27FC236}">
                <a16:creationId xmlns:a16="http://schemas.microsoft.com/office/drawing/2014/main" id="{31A42E88-899E-4D6A-A1A8-B58E58AB9109}"/>
              </a:ext>
            </a:extLst>
          </p:cNvPr>
          <p:cNvPicPr>
            <a:picLocks noChangeAspect="1"/>
          </p:cNvPicPr>
          <p:nvPr/>
        </p:nvPicPr>
        <p:blipFill>
          <a:blip r:embed="rId2"/>
          <a:stretch>
            <a:fillRect/>
          </a:stretch>
        </p:blipFill>
        <p:spPr>
          <a:xfrm>
            <a:off x="379752" y="3998251"/>
            <a:ext cx="11432496" cy="2323074"/>
          </a:xfrm>
          <a:prstGeom prst="rect">
            <a:avLst/>
          </a:prstGeom>
        </p:spPr>
      </p:pic>
      <p:pic>
        <p:nvPicPr>
          <p:cNvPr id="5" name="Picture 4">
            <a:extLst>
              <a:ext uri="{FF2B5EF4-FFF2-40B4-BE49-F238E27FC236}">
                <a16:creationId xmlns:a16="http://schemas.microsoft.com/office/drawing/2014/main" id="{2496614E-FA78-45D4-831A-0DA79B2AF0D0}"/>
              </a:ext>
            </a:extLst>
          </p:cNvPr>
          <p:cNvPicPr>
            <a:picLocks noChangeAspect="1"/>
          </p:cNvPicPr>
          <p:nvPr/>
        </p:nvPicPr>
        <p:blipFill>
          <a:blip r:embed="rId3"/>
          <a:stretch>
            <a:fillRect/>
          </a:stretch>
        </p:blipFill>
        <p:spPr>
          <a:xfrm>
            <a:off x="4686300" y="1382304"/>
            <a:ext cx="7125948" cy="2600325"/>
          </a:xfrm>
          <a:prstGeom prst="rect">
            <a:avLst/>
          </a:prstGeom>
        </p:spPr>
      </p:pic>
      <p:sp>
        <p:nvSpPr>
          <p:cNvPr id="3" name="Rectangle: Rounded Corners 2">
            <a:extLst>
              <a:ext uri="{FF2B5EF4-FFF2-40B4-BE49-F238E27FC236}">
                <a16:creationId xmlns:a16="http://schemas.microsoft.com/office/drawing/2014/main" id="{1F1E712A-9CF9-440D-91A4-379BEC986D2D}"/>
              </a:ext>
            </a:extLst>
          </p:cNvPr>
          <p:cNvSpPr/>
          <p:nvPr/>
        </p:nvSpPr>
        <p:spPr>
          <a:xfrm>
            <a:off x="6977165" y="2018490"/>
            <a:ext cx="4727642" cy="28210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393A7A1-ED80-4FEC-A350-F4CFF95C2632}"/>
              </a:ext>
            </a:extLst>
          </p:cNvPr>
          <p:cNvSpPr/>
          <p:nvPr/>
        </p:nvSpPr>
        <p:spPr>
          <a:xfrm>
            <a:off x="2324911" y="5301574"/>
            <a:ext cx="933855" cy="4766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a:extLst>
              <a:ext uri="{FF2B5EF4-FFF2-40B4-BE49-F238E27FC236}">
                <a16:creationId xmlns:a16="http://schemas.microsoft.com/office/drawing/2014/main" id="{D918CF35-9CE1-41FC-8EAC-4F3D05E15E89}"/>
              </a:ext>
            </a:extLst>
          </p:cNvPr>
          <p:cNvCxnSpPr>
            <a:cxnSpLocks/>
            <a:endCxn id="7" idx="0"/>
          </p:cNvCxnSpPr>
          <p:nvPr/>
        </p:nvCxnSpPr>
        <p:spPr>
          <a:xfrm flipH="1">
            <a:off x="2791839" y="2300592"/>
            <a:ext cx="4185326" cy="3000982"/>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6874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0487B-A9D7-4795-A1C3-A9B5140975B4}"/>
              </a:ext>
            </a:extLst>
          </p:cNvPr>
          <p:cNvSpPr>
            <a:spLocks noGrp="1"/>
          </p:cNvSpPr>
          <p:nvPr>
            <p:ph type="title"/>
          </p:nvPr>
        </p:nvSpPr>
        <p:spPr/>
        <p:txBody>
          <a:bodyPr/>
          <a:lstStyle/>
          <a:p>
            <a:r>
              <a:rPr lang="en-US"/>
              <a:t>Add workshop </a:t>
            </a:r>
            <a:r>
              <a:rPr lang="en-US" altLang="zh-CN" sz="2400" u="sng">
                <a:solidFill>
                  <a:schemeClr val="accent6"/>
                </a:solidFill>
              </a:rPr>
              <a:t>/ims/basic/factory/workshop</a:t>
            </a:r>
            <a:endParaRPr lang="en-US"/>
          </a:p>
        </p:txBody>
      </p:sp>
      <p:pic>
        <p:nvPicPr>
          <p:cNvPr id="4" name="Picture 3">
            <a:extLst>
              <a:ext uri="{FF2B5EF4-FFF2-40B4-BE49-F238E27FC236}">
                <a16:creationId xmlns:a16="http://schemas.microsoft.com/office/drawing/2014/main" id="{AAD7E17F-7326-45CE-B84E-5F957F4676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826" y="3461362"/>
            <a:ext cx="7176940" cy="2746971"/>
          </a:xfrm>
          <a:prstGeom prst="rect">
            <a:avLst/>
          </a:prstGeom>
        </p:spPr>
      </p:pic>
      <p:sp>
        <p:nvSpPr>
          <p:cNvPr id="8" name="TextBox 7">
            <a:extLst>
              <a:ext uri="{FF2B5EF4-FFF2-40B4-BE49-F238E27FC236}">
                <a16:creationId xmlns:a16="http://schemas.microsoft.com/office/drawing/2014/main" id="{0CE94E8B-1DCB-498B-998E-9D4D58FD1AB2}"/>
              </a:ext>
            </a:extLst>
          </p:cNvPr>
          <p:cNvSpPr txBox="1"/>
          <p:nvPr/>
        </p:nvSpPr>
        <p:spPr>
          <a:xfrm>
            <a:off x="1565226" y="1944779"/>
            <a:ext cx="4006899" cy="138499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a:t>Step 1: Click in the following order</a:t>
            </a:r>
          </a:p>
          <a:p>
            <a:pPr marR="0" lvl="0" algn="l" defTabSz="914400" rtl="0" eaLnBrk="1" fontAlgn="auto" latinLnBrk="0" hangingPunct="1">
              <a:lnSpc>
                <a:spcPct val="100000"/>
              </a:lnSpc>
              <a:spcBef>
                <a:spcPts val="0"/>
              </a:spcBef>
              <a:spcAft>
                <a:spcPts val="0"/>
              </a:spcAft>
              <a:buClrTx/>
              <a:buSzTx/>
              <a:tabLst/>
              <a:defRPr/>
            </a:pPr>
            <a:r>
              <a:rPr lang="en-US" altLang="zh-TW" sz="1400"/>
              <a:t> </a:t>
            </a:r>
            <a:r>
              <a:rPr lang="zh-CN" altLang="en-US" sz="1400"/>
              <a:t>基础数据 → 工厂建模 → 车间管理 → </a:t>
            </a:r>
            <a:r>
              <a:rPr lang="en-US" altLang="zh-CN" sz="1400"/>
              <a:t>+ Add. </a:t>
            </a:r>
          </a:p>
          <a:p>
            <a:pPr marR="0" lvl="0" algn="l" defTabSz="914400" rtl="0" eaLnBrk="1" fontAlgn="auto" latinLnBrk="0" hangingPunct="1">
              <a:lnSpc>
                <a:spcPct val="100000"/>
              </a:lnSpc>
              <a:spcBef>
                <a:spcPts val="0"/>
              </a:spcBef>
              <a:spcAft>
                <a:spcPts val="0"/>
              </a:spcAft>
              <a:buClrTx/>
              <a:buSzTx/>
              <a:tabLst/>
              <a:defRPr/>
            </a:pPr>
            <a:r>
              <a:rPr lang="en-US" altLang="zh-CN" sz="1400">
                <a:solidFill>
                  <a:prstClr val="black"/>
                </a:solidFill>
                <a:latin typeface="Arial"/>
              </a:rPr>
              <a:t>Step 2: </a:t>
            </a:r>
            <a:r>
              <a:rPr lang="en-US" sz="1400"/>
              <a:t>Fill in the workshop information in the table.</a:t>
            </a:r>
          </a:p>
          <a:p>
            <a:pPr marR="0" lvl="0" algn="l" defTabSz="914400" rtl="0" eaLnBrk="1" fontAlgn="auto" latinLnBrk="0" hangingPunct="1">
              <a:lnSpc>
                <a:spcPct val="100000"/>
              </a:lnSpc>
              <a:spcBef>
                <a:spcPts val="0"/>
              </a:spcBef>
              <a:spcAft>
                <a:spcPts val="0"/>
              </a:spcAft>
              <a:buClrTx/>
              <a:buSzTx/>
              <a:tabLst/>
              <a:defRPr/>
            </a:pPr>
            <a:endParaRPr kumimoji="0" lang="en-US" altLang="zh-CN" sz="1400" b="0" i="0" u="none" strike="noStrike" kern="1200" cap="none" spc="0" normalizeH="0" baseline="0" noProof="0">
              <a:ln>
                <a:noFill/>
              </a:ln>
              <a:solidFill>
                <a:prstClr val="black"/>
              </a:solidFill>
              <a:effectLst/>
              <a:uLnTx/>
              <a:uFillTx/>
              <a:latin typeface="Arial"/>
              <a:cs typeface="+mn-cs"/>
            </a:endParaRPr>
          </a:p>
          <a:p>
            <a:pPr marR="0" lvl="0" algn="l" defTabSz="914400" rtl="0" eaLnBrk="1" fontAlgn="auto" latinLnBrk="0" hangingPunct="1">
              <a:lnSpc>
                <a:spcPct val="100000"/>
              </a:lnSpc>
              <a:spcBef>
                <a:spcPts val="0"/>
              </a:spcBef>
              <a:spcAft>
                <a:spcPts val="0"/>
              </a:spcAft>
              <a:buClrTx/>
              <a:buSzTx/>
              <a:tabLst/>
              <a:defRPr/>
            </a:pPr>
            <a:r>
              <a:rPr kumimoji="0" lang="en-US" altLang="zh-CN" sz="1400" b="0" i="0" u="none" strike="noStrike" kern="1200" cap="none" spc="0" normalizeH="0" baseline="0" noProof="0">
                <a:ln>
                  <a:noFill/>
                </a:ln>
                <a:effectLst/>
                <a:uLnTx/>
                <a:uFillTx/>
                <a:latin typeface="Arial"/>
                <a:cs typeface="+mn-cs"/>
              </a:rPr>
              <a:t>*Note:</a:t>
            </a:r>
            <a:r>
              <a:rPr kumimoji="0" lang="en-US" altLang="zh-CN" sz="1400" b="0" i="0" u="none" strike="noStrike" kern="1200" cap="none" spc="0" normalizeH="0" baseline="0" noProof="0">
                <a:ln>
                  <a:noFill/>
                </a:ln>
                <a:solidFill>
                  <a:srgbClr val="FF0000"/>
                </a:solidFill>
                <a:effectLst/>
                <a:uLnTx/>
                <a:uFillTx/>
                <a:latin typeface="Arial"/>
                <a:cs typeface="+mn-cs"/>
              </a:rPr>
              <a:t> </a:t>
            </a:r>
            <a:r>
              <a:rPr lang="en-US" altLang="zh-CN" sz="1400">
                <a:solidFill>
                  <a:srgbClr val="FF0000"/>
                </a:solidFill>
                <a:latin typeface="Arial"/>
              </a:rPr>
              <a:t>Workshop code </a:t>
            </a:r>
            <a:r>
              <a:rPr lang="en-US" altLang="zh-CN" sz="1400">
                <a:latin typeface="Arial"/>
              </a:rPr>
              <a:t>is unique</a:t>
            </a:r>
            <a:endParaRPr kumimoji="0" lang="vi-VN" altLang="zh-CN" sz="1400" b="0" i="0" u="none" strike="noStrike" kern="1200" cap="none" spc="0" normalizeH="0" baseline="0" noProof="0">
              <a:ln>
                <a:noFill/>
              </a:ln>
              <a:effectLst/>
              <a:uLnTx/>
              <a:uFillTx/>
              <a:latin typeface="Arial"/>
              <a:cs typeface="+mn-cs"/>
            </a:endParaRPr>
          </a:p>
        </p:txBody>
      </p:sp>
      <p:cxnSp>
        <p:nvCxnSpPr>
          <p:cNvPr id="5" name="Straight Arrow Connector 4">
            <a:extLst>
              <a:ext uri="{FF2B5EF4-FFF2-40B4-BE49-F238E27FC236}">
                <a16:creationId xmlns:a16="http://schemas.microsoft.com/office/drawing/2014/main" id="{51FB2509-F10A-46A7-8432-A5C874E9921D}"/>
              </a:ext>
            </a:extLst>
          </p:cNvPr>
          <p:cNvCxnSpPr>
            <a:cxnSpLocks/>
          </p:cNvCxnSpPr>
          <p:nvPr/>
        </p:nvCxnSpPr>
        <p:spPr>
          <a:xfrm flipV="1">
            <a:off x="2219325" y="2646724"/>
            <a:ext cx="5355044" cy="1991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1DDD00DC-EE33-4CE1-AD1C-FCFA9DE06A85}"/>
              </a:ext>
            </a:extLst>
          </p:cNvPr>
          <p:cNvPicPr>
            <a:picLocks noChangeAspect="1"/>
          </p:cNvPicPr>
          <p:nvPr/>
        </p:nvPicPr>
        <p:blipFill>
          <a:blip r:embed="rId3"/>
          <a:stretch>
            <a:fillRect/>
          </a:stretch>
        </p:blipFill>
        <p:spPr>
          <a:xfrm>
            <a:off x="7606624" y="1590675"/>
            <a:ext cx="4261526" cy="4617658"/>
          </a:xfrm>
          <a:prstGeom prst="rect">
            <a:avLst/>
          </a:prstGeom>
        </p:spPr>
      </p:pic>
    </p:spTree>
    <p:extLst>
      <p:ext uri="{BB962C8B-B14F-4D97-AF65-F5344CB8AC3E}">
        <p14:creationId xmlns:p14="http://schemas.microsoft.com/office/powerpoint/2010/main" val="2880835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8AD1F-6D66-4EB3-BEF2-C59FED44F1CC}"/>
              </a:ext>
            </a:extLst>
          </p:cNvPr>
          <p:cNvSpPr>
            <a:spLocks noGrp="1"/>
          </p:cNvSpPr>
          <p:nvPr>
            <p:ph type="title"/>
          </p:nvPr>
        </p:nvSpPr>
        <p:spPr/>
        <p:txBody>
          <a:bodyPr/>
          <a:lstStyle/>
          <a:p>
            <a:r>
              <a:rPr lang="en-US"/>
              <a:t>Add workshop </a:t>
            </a:r>
            <a:r>
              <a:rPr lang="en-US" altLang="zh-CN" sz="2400" u="sng">
                <a:solidFill>
                  <a:schemeClr val="accent6"/>
                </a:solidFill>
              </a:rPr>
              <a:t>/ims/basic/factory/workshop</a:t>
            </a:r>
            <a:endParaRPr lang="en-US"/>
          </a:p>
        </p:txBody>
      </p:sp>
      <p:sp>
        <p:nvSpPr>
          <p:cNvPr id="6" name="TextBox 5">
            <a:extLst>
              <a:ext uri="{FF2B5EF4-FFF2-40B4-BE49-F238E27FC236}">
                <a16:creationId xmlns:a16="http://schemas.microsoft.com/office/drawing/2014/main" id="{6D738AAD-FFFD-4242-8626-75D7EE7BB055}"/>
              </a:ext>
            </a:extLst>
          </p:cNvPr>
          <p:cNvSpPr txBox="1"/>
          <p:nvPr/>
        </p:nvSpPr>
        <p:spPr>
          <a:xfrm>
            <a:off x="1362620" y="1626862"/>
            <a:ext cx="4081111" cy="116955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t>After a successful addition, the data will be displayed on the system interface and then inserted into </a:t>
            </a:r>
            <a:r>
              <a:rPr lang="en-US" sz="1400" b="1">
                <a:solidFill>
                  <a:srgbClr val="FF0000"/>
                </a:solidFill>
              </a:rPr>
              <a:t>basic_sys.basic_workshop</a:t>
            </a:r>
            <a:endParaRPr lang="en-US" sz="140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400">
              <a:solidFill>
                <a:prstClr val="black"/>
              </a:solidFill>
              <a:latin typeface="Arial"/>
            </a:endParaRPr>
          </a:p>
          <a:p>
            <a:pPr marL="285750" marR="0" lvl="0" indent="-285750" algn="l" defTabSz="914400" rtl="0" eaLnBrk="1" fontAlgn="auto" latinLnBrk="0" hangingPunct="1">
              <a:lnSpc>
                <a:spcPct val="100000"/>
              </a:lnSpc>
              <a:spcBef>
                <a:spcPts val="0"/>
              </a:spcBef>
              <a:spcAft>
                <a:spcPts val="0"/>
              </a:spcAft>
              <a:buClrTx/>
              <a:buSzTx/>
              <a:buFontTx/>
              <a:buChar char="-"/>
              <a:tabLst/>
              <a:defRPr/>
            </a:pPr>
            <a:endParaRPr lang="en-US" sz="1400">
              <a:solidFill>
                <a:prstClr val="black"/>
              </a:solidFill>
              <a:latin typeface="Arial"/>
            </a:endParaRPr>
          </a:p>
        </p:txBody>
      </p:sp>
      <p:pic>
        <p:nvPicPr>
          <p:cNvPr id="5" name="Picture 4">
            <a:extLst>
              <a:ext uri="{FF2B5EF4-FFF2-40B4-BE49-F238E27FC236}">
                <a16:creationId xmlns:a16="http://schemas.microsoft.com/office/drawing/2014/main" id="{C2AA5056-A170-4507-91FE-398024CDF44C}"/>
              </a:ext>
            </a:extLst>
          </p:cNvPr>
          <p:cNvPicPr>
            <a:picLocks noChangeAspect="1"/>
          </p:cNvPicPr>
          <p:nvPr/>
        </p:nvPicPr>
        <p:blipFill>
          <a:blip r:embed="rId2"/>
          <a:stretch>
            <a:fillRect/>
          </a:stretch>
        </p:blipFill>
        <p:spPr>
          <a:xfrm>
            <a:off x="404966" y="2787565"/>
            <a:ext cx="9953625" cy="523394"/>
          </a:xfrm>
          <a:prstGeom prst="rect">
            <a:avLst/>
          </a:prstGeom>
        </p:spPr>
      </p:pic>
      <p:pic>
        <p:nvPicPr>
          <p:cNvPr id="9" name="Picture 8">
            <a:extLst>
              <a:ext uri="{FF2B5EF4-FFF2-40B4-BE49-F238E27FC236}">
                <a16:creationId xmlns:a16="http://schemas.microsoft.com/office/drawing/2014/main" id="{6D05843F-5905-41B0-83F0-5C6BFA5CFB33}"/>
              </a:ext>
            </a:extLst>
          </p:cNvPr>
          <p:cNvPicPr>
            <a:picLocks noChangeAspect="1"/>
          </p:cNvPicPr>
          <p:nvPr/>
        </p:nvPicPr>
        <p:blipFill>
          <a:blip r:embed="rId3"/>
          <a:stretch>
            <a:fillRect/>
          </a:stretch>
        </p:blipFill>
        <p:spPr>
          <a:xfrm>
            <a:off x="332542" y="3724151"/>
            <a:ext cx="10026050" cy="1771897"/>
          </a:xfrm>
          <a:prstGeom prst="rect">
            <a:avLst/>
          </a:prstGeom>
        </p:spPr>
      </p:pic>
      <p:sp>
        <p:nvSpPr>
          <p:cNvPr id="10" name="Rectangle: Rounded Corners 9">
            <a:extLst>
              <a:ext uri="{FF2B5EF4-FFF2-40B4-BE49-F238E27FC236}">
                <a16:creationId xmlns:a16="http://schemas.microsoft.com/office/drawing/2014/main" id="{EFE7511A-F95E-44C7-8E20-CE3810CE276B}"/>
              </a:ext>
            </a:extLst>
          </p:cNvPr>
          <p:cNvSpPr/>
          <p:nvPr/>
        </p:nvSpPr>
        <p:spPr>
          <a:xfrm>
            <a:off x="1021404" y="2796413"/>
            <a:ext cx="943583" cy="523394"/>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3299ED84-97BB-4685-A2B5-A5B5B5DD36EE}"/>
              </a:ext>
            </a:extLst>
          </p:cNvPr>
          <p:cNvSpPr/>
          <p:nvPr/>
        </p:nvSpPr>
        <p:spPr>
          <a:xfrm>
            <a:off x="1439694" y="4970834"/>
            <a:ext cx="1206229" cy="52521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A421A989-D629-4F51-B55E-8DC27CF983F2}"/>
              </a:ext>
            </a:extLst>
          </p:cNvPr>
          <p:cNvSpPr/>
          <p:nvPr/>
        </p:nvSpPr>
        <p:spPr>
          <a:xfrm>
            <a:off x="1021404" y="2787565"/>
            <a:ext cx="943583" cy="523394"/>
          </a:xfrm>
          <a:prstGeom prst="roundRect">
            <a:avLst/>
          </a:prstGeom>
          <a:noFill/>
          <a:ln>
            <a:solidFill>
              <a:srgbClr val="FF0000"/>
            </a:solidFill>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7A9E0AD4-CBB5-4897-AC59-A084CC1F82D2}"/>
              </a:ext>
            </a:extLst>
          </p:cNvPr>
          <p:cNvCxnSpPr>
            <a:stCxn id="12" idx="2"/>
            <a:endCxn id="11" idx="0"/>
          </p:cNvCxnSpPr>
          <p:nvPr/>
        </p:nvCxnSpPr>
        <p:spPr>
          <a:xfrm>
            <a:off x="1493196" y="3310959"/>
            <a:ext cx="549613" cy="1659875"/>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06734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B47BC-89D3-490D-8603-1BC321DA8564}"/>
              </a:ext>
            </a:extLst>
          </p:cNvPr>
          <p:cNvSpPr>
            <a:spLocks noGrp="1"/>
          </p:cNvSpPr>
          <p:nvPr>
            <p:ph type="title"/>
          </p:nvPr>
        </p:nvSpPr>
        <p:spPr/>
        <p:txBody>
          <a:bodyPr/>
          <a:lstStyle/>
          <a:p>
            <a:r>
              <a:rPr lang="en-US"/>
              <a:t>Add line </a:t>
            </a:r>
            <a:r>
              <a:rPr lang="en-US" altLang="zh-CN" sz="2400" u="sng">
                <a:solidFill>
                  <a:schemeClr val="accent6"/>
                </a:solidFill>
              </a:rPr>
              <a:t>/ims/basic/factory/line</a:t>
            </a:r>
            <a:endParaRPr lang="en-US"/>
          </a:p>
        </p:txBody>
      </p:sp>
      <p:pic>
        <p:nvPicPr>
          <p:cNvPr id="4" name="Picture 3">
            <a:extLst>
              <a:ext uri="{FF2B5EF4-FFF2-40B4-BE49-F238E27FC236}">
                <a16:creationId xmlns:a16="http://schemas.microsoft.com/office/drawing/2014/main" id="{A8C5AA2A-171A-4FC4-9D72-BBBD9EFB2A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927" y="3596114"/>
            <a:ext cx="6818365" cy="2554429"/>
          </a:xfrm>
          <a:prstGeom prst="rect">
            <a:avLst/>
          </a:prstGeom>
        </p:spPr>
      </p:pic>
      <p:sp>
        <p:nvSpPr>
          <p:cNvPr id="8" name="TextBox 7">
            <a:extLst>
              <a:ext uri="{FF2B5EF4-FFF2-40B4-BE49-F238E27FC236}">
                <a16:creationId xmlns:a16="http://schemas.microsoft.com/office/drawing/2014/main" id="{FFEDF341-78EE-4B0E-81BD-6277F3AB2C3B}"/>
              </a:ext>
            </a:extLst>
          </p:cNvPr>
          <p:cNvSpPr txBox="1"/>
          <p:nvPr/>
        </p:nvSpPr>
        <p:spPr>
          <a:xfrm>
            <a:off x="966090" y="1867891"/>
            <a:ext cx="6097604" cy="138499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en-US" sz="1400"/>
              <a:t>Step 1: Click in the following order</a:t>
            </a:r>
          </a:p>
          <a:p>
            <a:pPr marR="0" lvl="0" algn="l" defTabSz="914400" rtl="0" eaLnBrk="1" fontAlgn="auto" latinLnBrk="0" hangingPunct="1">
              <a:lnSpc>
                <a:spcPct val="100000"/>
              </a:lnSpc>
              <a:spcBef>
                <a:spcPts val="0"/>
              </a:spcBef>
              <a:spcAft>
                <a:spcPts val="0"/>
              </a:spcAft>
              <a:buClrTx/>
              <a:buSzTx/>
              <a:tabLst/>
              <a:defRPr/>
            </a:pPr>
            <a:r>
              <a:rPr lang="zh-CN" altLang="en-US" sz="1400"/>
              <a:t>基础数据 → 工厂建模 → 线别管理 → </a:t>
            </a:r>
            <a:r>
              <a:rPr lang="en-US" altLang="zh-CN" sz="1400"/>
              <a:t>+ Add.</a:t>
            </a:r>
          </a:p>
          <a:p>
            <a:pPr marR="0" lvl="0" algn="l" defTabSz="914400" rtl="0" eaLnBrk="1" fontAlgn="auto" latinLnBrk="0" hangingPunct="1">
              <a:lnSpc>
                <a:spcPct val="100000"/>
              </a:lnSpc>
              <a:spcBef>
                <a:spcPts val="0"/>
              </a:spcBef>
              <a:spcAft>
                <a:spcPts val="0"/>
              </a:spcAft>
              <a:buClrTx/>
              <a:buSzTx/>
              <a:tabLst/>
              <a:defRPr/>
            </a:pPr>
            <a:r>
              <a:rPr lang="en-US" altLang="zh-CN" sz="1400">
                <a:solidFill>
                  <a:prstClr val="black"/>
                </a:solidFill>
                <a:latin typeface="Arial"/>
              </a:rPr>
              <a:t>Step 2: </a:t>
            </a:r>
            <a:r>
              <a:rPr lang="en-US" sz="1400"/>
              <a:t>Fill in the line information in the table.</a:t>
            </a:r>
            <a:endParaRPr lang="en-US" sz="1400">
              <a:solidFill>
                <a:prstClr val="black"/>
              </a:solidFill>
              <a:latin typeface="Arial"/>
            </a:endParaRPr>
          </a:p>
          <a:p>
            <a:pPr marR="0" lvl="0" algn="l" defTabSz="914400" rtl="0" eaLnBrk="1" fontAlgn="auto" latinLnBrk="0" hangingPunct="1">
              <a:lnSpc>
                <a:spcPct val="100000"/>
              </a:lnSpc>
              <a:spcBef>
                <a:spcPts val="0"/>
              </a:spcBef>
              <a:spcAft>
                <a:spcPts val="0"/>
              </a:spcAft>
              <a:buClrTx/>
              <a:buSzTx/>
              <a:tabLst/>
              <a:defRPr/>
            </a:pPr>
            <a:r>
              <a:rPr lang="en-US" sz="1400">
                <a:latin typeface="Arial"/>
              </a:rPr>
              <a:t>*Note:</a:t>
            </a:r>
            <a:r>
              <a:rPr lang="en-US" sz="1400">
                <a:solidFill>
                  <a:srgbClr val="FF0000"/>
                </a:solidFill>
                <a:latin typeface="Arial"/>
              </a:rPr>
              <a:t> </a:t>
            </a:r>
          </a:p>
          <a:p>
            <a:pPr marR="0" lvl="0" algn="l" defTabSz="914400" rtl="0" eaLnBrk="1" fontAlgn="auto" latinLnBrk="0" hangingPunct="1">
              <a:lnSpc>
                <a:spcPct val="100000"/>
              </a:lnSpc>
              <a:spcBef>
                <a:spcPts val="0"/>
              </a:spcBef>
              <a:spcAft>
                <a:spcPts val="0"/>
              </a:spcAft>
              <a:buClrTx/>
              <a:buSzTx/>
              <a:tabLst/>
              <a:defRPr/>
            </a:pPr>
            <a:r>
              <a:rPr lang="en-US" sz="1400">
                <a:solidFill>
                  <a:srgbClr val="FF0000"/>
                </a:solidFill>
                <a:latin typeface="Arial"/>
              </a:rPr>
              <a:t>   </a:t>
            </a:r>
            <a:r>
              <a:rPr lang="en-US" sz="1400">
                <a:latin typeface="Arial"/>
              </a:rPr>
              <a:t>+</a:t>
            </a:r>
            <a:r>
              <a:rPr lang="en-US" sz="1400">
                <a:solidFill>
                  <a:srgbClr val="FF0000"/>
                </a:solidFill>
                <a:latin typeface="Arial"/>
              </a:rPr>
              <a:t>  Workshop </a:t>
            </a:r>
            <a:r>
              <a:rPr lang="en-US" sz="1400">
                <a:latin typeface="Arial"/>
              </a:rPr>
              <a:t>is defined from the previous step.</a:t>
            </a:r>
          </a:p>
          <a:p>
            <a:pPr marR="0" lvl="0" algn="l" defTabSz="914400" rtl="0" eaLnBrk="1" fontAlgn="auto" latinLnBrk="0" hangingPunct="1">
              <a:lnSpc>
                <a:spcPct val="100000"/>
              </a:lnSpc>
              <a:spcBef>
                <a:spcPts val="0"/>
              </a:spcBef>
              <a:spcAft>
                <a:spcPts val="0"/>
              </a:spcAft>
              <a:buClrTx/>
              <a:buSzTx/>
              <a:tabLst/>
              <a:defRPr/>
            </a:pPr>
            <a:r>
              <a:rPr lang="en-US" sz="1400">
                <a:latin typeface="Arial"/>
              </a:rPr>
              <a:t>   +  </a:t>
            </a:r>
            <a:r>
              <a:rPr lang="en-US" sz="1400">
                <a:solidFill>
                  <a:srgbClr val="FF0000"/>
                </a:solidFill>
                <a:latin typeface="Arial"/>
              </a:rPr>
              <a:t>Line code</a:t>
            </a:r>
            <a:r>
              <a:rPr lang="en-US" sz="1400">
                <a:latin typeface="Arial"/>
              </a:rPr>
              <a:t> is unique</a:t>
            </a:r>
            <a:endParaRPr lang="en-US" sz="1400"/>
          </a:p>
        </p:txBody>
      </p:sp>
      <p:cxnSp>
        <p:nvCxnSpPr>
          <p:cNvPr id="5" name="Straight Arrow Connector 4">
            <a:extLst>
              <a:ext uri="{FF2B5EF4-FFF2-40B4-BE49-F238E27FC236}">
                <a16:creationId xmlns:a16="http://schemas.microsoft.com/office/drawing/2014/main" id="{C9647865-0119-4FC1-A71C-705CEACBC19B}"/>
              </a:ext>
            </a:extLst>
          </p:cNvPr>
          <p:cNvCxnSpPr>
            <a:cxnSpLocks/>
          </p:cNvCxnSpPr>
          <p:nvPr/>
        </p:nvCxnSpPr>
        <p:spPr>
          <a:xfrm flipV="1">
            <a:off x="2171700" y="2390775"/>
            <a:ext cx="5230828" cy="20193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3169FA02-A988-4B58-AA01-0BDCF52FF407}"/>
              </a:ext>
            </a:extLst>
          </p:cNvPr>
          <p:cNvPicPr>
            <a:picLocks noChangeAspect="1"/>
          </p:cNvPicPr>
          <p:nvPr/>
        </p:nvPicPr>
        <p:blipFill>
          <a:blip r:embed="rId3"/>
          <a:stretch>
            <a:fillRect/>
          </a:stretch>
        </p:blipFill>
        <p:spPr>
          <a:xfrm>
            <a:off x="7402528" y="1382304"/>
            <a:ext cx="4465622" cy="4768239"/>
          </a:xfrm>
          <a:prstGeom prst="rect">
            <a:avLst/>
          </a:prstGeom>
        </p:spPr>
      </p:pic>
    </p:spTree>
    <p:extLst>
      <p:ext uri="{BB962C8B-B14F-4D97-AF65-F5344CB8AC3E}">
        <p14:creationId xmlns:p14="http://schemas.microsoft.com/office/powerpoint/2010/main" val="2750045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09F7E-987C-4466-AB56-0ACAACDC04DA}"/>
              </a:ext>
            </a:extLst>
          </p:cNvPr>
          <p:cNvSpPr>
            <a:spLocks noGrp="1"/>
          </p:cNvSpPr>
          <p:nvPr>
            <p:ph type="title"/>
          </p:nvPr>
        </p:nvSpPr>
        <p:spPr/>
        <p:txBody>
          <a:bodyPr/>
          <a:lstStyle/>
          <a:p>
            <a:r>
              <a:rPr lang="en-US"/>
              <a:t>Add line </a:t>
            </a:r>
            <a:r>
              <a:rPr lang="en-US" altLang="zh-CN" sz="2400" u="sng">
                <a:solidFill>
                  <a:schemeClr val="accent6"/>
                </a:solidFill>
              </a:rPr>
              <a:t>/ims/basic/factory/line</a:t>
            </a:r>
            <a:endParaRPr lang="en-US"/>
          </a:p>
        </p:txBody>
      </p:sp>
      <p:sp>
        <p:nvSpPr>
          <p:cNvPr id="4" name="TextBox 3">
            <a:extLst>
              <a:ext uri="{FF2B5EF4-FFF2-40B4-BE49-F238E27FC236}">
                <a16:creationId xmlns:a16="http://schemas.microsoft.com/office/drawing/2014/main" id="{ECF58B18-9373-495E-BB6B-F18F59B73E9D}"/>
              </a:ext>
            </a:extLst>
          </p:cNvPr>
          <p:cNvSpPr txBox="1"/>
          <p:nvPr/>
        </p:nvSpPr>
        <p:spPr>
          <a:xfrm>
            <a:off x="560581" y="1610466"/>
            <a:ext cx="4643320" cy="95410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400"/>
              <a:t>After a successful addition, the data will be displayed on the system interface and then inserted into</a:t>
            </a:r>
            <a:r>
              <a:rPr lang="en-US" sz="1400">
                <a:solidFill>
                  <a:srgbClr val="FF0000"/>
                </a:solidFill>
              </a:rPr>
              <a:t> </a:t>
            </a:r>
            <a:r>
              <a:rPr lang="en-US" sz="1400" b="1">
                <a:solidFill>
                  <a:srgbClr val="FF0000"/>
                </a:solidFill>
              </a:rPr>
              <a:t>basic_sys.basic_line</a:t>
            </a:r>
            <a:r>
              <a:rPr lang="en-US" sz="1400">
                <a:solidFill>
                  <a:srgbClr val="FF0000"/>
                </a:solidFill>
                <a:latin typeface="Arial"/>
              </a:rPr>
              <a:t> </a:t>
            </a:r>
            <a:endParaRPr lang="en-US" sz="1400">
              <a:solidFill>
                <a:srgbClr val="000000"/>
              </a:solidFill>
              <a:effectLst/>
              <a:latin typeface="Courier New" panose="02070309020205020404" pitchFamily="49" charset="0"/>
            </a:endParaRPr>
          </a:p>
          <a:p>
            <a:pPr marR="0" lvl="0" defTabSz="914400" rtl="0" eaLnBrk="1" fontAlgn="auto" latinLnBrk="0" hangingPunct="1">
              <a:lnSpc>
                <a:spcPct val="100000"/>
              </a:lnSpc>
              <a:spcBef>
                <a:spcPts val="0"/>
              </a:spcBef>
              <a:spcAft>
                <a:spcPts val="0"/>
              </a:spcAft>
              <a:buClrTx/>
              <a:buSzTx/>
              <a:tabLst/>
              <a:defRPr/>
            </a:pPr>
            <a:endParaRPr lang="en-US" sz="1400">
              <a:solidFill>
                <a:srgbClr val="FF0000"/>
              </a:solidFill>
              <a:latin typeface="Arial"/>
            </a:endParaRPr>
          </a:p>
        </p:txBody>
      </p:sp>
      <p:pic>
        <p:nvPicPr>
          <p:cNvPr id="8" name="Picture 7">
            <a:extLst>
              <a:ext uri="{FF2B5EF4-FFF2-40B4-BE49-F238E27FC236}">
                <a16:creationId xmlns:a16="http://schemas.microsoft.com/office/drawing/2014/main" id="{5664153B-D217-4D1F-8DBD-B7084BFB3BED}"/>
              </a:ext>
            </a:extLst>
          </p:cNvPr>
          <p:cNvPicPr>
            <a:picLocks noChangeAspect="1"/>
          </p:cNvPicPr>
          <p:nvPr/>
        </p:nvPicPr>
        <p:blipFill>
          <a:blip r:embed="rId2"/>
          <a:stretch>
            <a:fillRect/>
          </a:stretch>
        </p:blipFill>
        <p:spPr>
          <a:xfrm>
            <a:off x="560581" y="2402760"/>
            <a:ext cx="8534400" cy="943526"/>
          </a:xfrm>
          <a:prstGeom prst="rect">
            <a:avLst/>
          </a:prstGeom>
        </p:spPr>
      </p:pic>
      <p:pic>
        <p:nvPicPr>
          <p:cNvPr id="17" name="Picture 16">
            <a:extLst>
              <a:ext uri="{FF2B5EF4-FFF2-40B4-BE49-F238E27FC236}">
                <a16:creationId xmlns:a16="http://schemas.microsoft.com/office/drawing/2014/main" id="{4873AAC6-F98D-4B21-94A3-2B2484BDD709}"/>
              </a:ext>
            </a:extLst>
          </p:cNvPr>
          <p:cNvPicPr>
            <a:picLocks noChangeAspect="1"/>
          </p:cNvPicPr>
          <p:nvPr/>
        </p:nvPicPr>
        <p:blipFill>
          <a:blip r:embed="rId3"/>
          <a:stretch>
            <a:fillRect/>
          </a:stretch>
        </p:blipFill>
        <p:spPr>
          <a:xfrm>
            <a:off x="560582" y="3617058"/>
            <a:ext cx="8612602" cy="1352739"/>
          </a:xfrm>
          <a:prstGeom prst="rect">
            <a:avLst/>
          </a:prstGeom>
        </p:spPr>
      </p:pic>
      <p:sp>
        <p:nvSpPr>
          <p:cNvPr id="18" name="Rectangle: Rounded Corners 17">
            <a:extLst>
              <a:ext uri="{FF2B5EF4-FFF2-40B4-BE49-F238E27FC236}">
                <a16:creationId xmlns:a16="http://schemas.microsoft.com/office/drawing/2014/main" id="{4BBC6FDE-2CD7-4625-9094-CE7B351D17D2}"/>
              </a:ext>
            </a:extLst>
          </p:cNvPr>
          <p:cNvSpPr/>
          <p:nvPr/>
        </p:nvSpPr>
        <p:spPr>
          <a:xfrm>
            <a:off x="1099226" y="3035030"/>
            <a:ext cx="1877438" cy="31125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F5B37594-5D03-4475-8871-38650DC057D0}"/>
              </a:ext>
            </a:extLst>
          </p:cNvPr>
          <p:cNvSpPr/>
          <p:nvPr/>
        </p:nvSpPr>
        <p:spPr>
          <a:xfrm>
            <a:off x="1640732" y="4484451"/>
            <a:ext cx="1773677" cy="47050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4D792207-AE1D-43F7-A398-70C626298128}"/>
              </a:ext>
            </a:extLst>
          </p:cNvPr>
          <p:cNvCxnSpPr>
            <a:stCxn id="18" idx="2"/>
          </p:cNvCxnSpPr>
          <p:nvPr/>
        </p:nvCxnSpPr>
        <p:spPr>
          <a:xfrm>
            <a:off x="2037945" y="3346286"/>
            <a:ext cx="462064" cy="1128437"/>
          </a:xfrm>
          <a:prstGeom prst="straightConnector1">
            <a:avLst/>
          </a:prstGeom>
          <a:ln>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7413787"/>
      </p:ext>
    </p:extLst>
  </p:cSld>
  <p:clrMapOvr>
    <a:masterClrMapping/>
  </p:clrMapOvr>
</p:sld>
</file>

<file path=ppt/theme/theme1.xml><?xml version="1.0" encoding="utf-8"?>
<a:theme xmlns:a="http://schemas.openxmlformats.org/drawingml/2006/main" name="1_Office 佈景主題">
  <a:themeElements>
    <a:clrScheme name="藍綠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48314</TotalTime>
  <Words>1837</Words>
  <Application>Microsoft Office PowerPoint</Application>
  <PresentationFormat>Widescreen</PresentationFormat>
  <Paragraphs>156</Paragraphs>
  <Slides>40</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40</vt:i4>
      </vt:variant>
    </vt:vector>
  </HeadingPairs>
  <TitlesOfParts>
    <vt:vector size="46" baseType="lpstr">
      <vt:lpstr>Arial Unicode MS</vt:lpstr>
      <vt:lpstr>Source Han Sans CN</vt:lpstr>
      <vt:lpstr>Arial</vt:lpstr>
      <vt:lpstr>Calibri</vt:lpstr>
      <vt:lpstr>Courier New</vt:lpstr>
      <vt:lpstr>1_Office 佈景主題</vt:lpstr>
      <vt:lpstr>MES WORKFLOW</vt:lpstr>
      <vt:lpstr>Add customer /ims/basic/factory/customer</vt:lpstr>
      <vt:lpstr>Add customer /ims/basic/factory/customer</vt:lpstr>
      <vt:lpstr>Add department /ims/system/org</vt:lpstr>
      <vt:lpstr>Add department /ims/system/org</vt:lpstr>
      <vt:lpstr>Add workshop /ims/basic/factory/workshop</vt:lpstr>
      <vt:lpstr>Add workshop /ims/basic/factory/workshop</vt:lpstr>
      <vt:lpstr>Add line /ims/basic/factory/line</vt:lpstr>
      <vt:lpstr>Add line /ims/basic/factory/line</vt:lpstr>
      <vt:lpstr>Add station /ims/basic/factory/station</vt:lpstr>
      <vt:lpstr>Add station /ims/basic/factory/station</vt:lpstr>
      <vt:lpstr>Add device category /ims/basic/factory/equipment-category</vt:lpstr>
      <vt:lpstr>Add device category /ims/basic/factory/equipment-category</vt:lpstr>
      <vt:lpstr>Add device /ims/basic/factory/equipment</vt:lpstr>
      <vt:lpstr>Add device /ims/basic/factory/equipment</vt:lpstr>
      <vt:lpstr>Add operation type /ims/mes/basic/control</vt:lpstr>
      <vt:lpstr>Add operation type /ims/mes/basic/control</vt:lpstr>
      <vt:lpstr>Config collection steps /ims/mes/basic/collection-step</vt:lpstr>
      <vt:lpstr>Config collection steps /ims/mes/basic/collection-step</vt:lpstr>
      <vt:lpstr>Process operation type</vt:lpstr>
      <vt:lpstr>Configure SMT deduction /ims/mes/basic/station-deduct</vt:lpstr>
      <vt:lpstr>MSG master information</vt:lpstr>
      <vt:lpstr>Add a new product (new material code)</vt:lpstr>
      <vt:lpstr>Add a new product (new material code)/ Table mapping MFG infomation</vt:lpstr>
      <vt:lpstr>Add a new product (new material code)/ Database</vt:lpstr>
      <vt:lpstr>Add print-template /ims/basic/rule/print-template</vt:lpstr>
      <vt:lpstr>Add product labeling rules /ims/mes/process/label-rule</vt:lpstr>
      <vt:lpstr>Add product labeling rules /ims/mes/process/label-rule</vt:lpstr>
      <vt:lpstr>Generate SN for order management /ims/mes/plan/wo</vt:lpstr>
      <vt:lpstr>Generate SN for order management /ims/mes/plan/wo</vt:lpstr>
      <vt:lpstr>Generate SN for order management /ims/mes/plan/wo</vt:lpstr>
      <vt:lpstr>SMT Material List /ims/mes/process/smt-bom</vt:lpstr>
      <vt:lpstr>SMT Material List /ims/mes/process/smt-bom</vt:lpstr>
      <vt:lpstr>ASSY BOM /ims/mes/process/assy-bom</vt:lpstr>
      <vt:lpstr>ASSY BOM /ims/mes/process/assy-bom </vt:lpstr>
      <vt:lpstr>Workflow /ims/mes/process/route</vt:lpstr>
      <vt:lpstr>Workflow /ims/mes/process/route</vt:lpstr>
      <vt:lpstr>Workflow /ims/mes/process/route</vt:lpstr>
      <vt:lpstr>ORDER MANAGEMENT ONLINE /ims/mes/plan/wo</vt:lpstr>
      <vt:lpstr>SMT MATERIAL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SOP-MES-工站手册</dc:title>
  <dc:creator>Administrator</dc:creator>
  <cp:lastModifiedBy>阮孟玲</cp:lastModifiedBy>
  <cp:revision>744</cp:revision>
  <dcterms:created xsi:type="dcterms:W3CDTF">2023-11-03T00:18:35Z</dcterms:created>
  <dcterms:modified xsi:type="dcterms:W3CDTF">2025-01-07T08:46:41Z</dcterms:modified>
</cp:coreProperties>
</file>